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8" r:id="rId6"/>
    <p:sldId id="260" r:id="rId7"/>
    <p:sldId id="261" r:id="rId8"/>
    <p:sldId id="264" r:id="rId9"/>
    <p:sldId id="263" r:id="rId10"/>
    <p:sldId id="262" r:id="rId11"/>
    <p:sldId id="267" r:id="rId12"/>
    <p:sldId id="271" r:id="rId13"/>
    <p:sldId id="272"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7582" autoAdjust="0"/>
    <p:restoredTop sz="94713" autoAdjust="0"/>
  </p:normalViewPr>
  <p:slideViewPr>
    <p:cSldViewPr>
      <p:cViewPr varScale="1">
        <p:scale>
          <a:sx n="66" d="100"/>
          <a:sy n="66" d="100"/>
        </p:scale>
        <p:origin x="77" y="245"/>
      </p:cViewPr>
      <p:guideLst>
        <p:guide orient="horz" pos="2160"/>
        <p:guide pos="3840"/>
      </p:guideLst>
    </p:cSldViewPr>
  </p:slideViewPr>
  <p:outlineViewPr>
    <p:cViewPr>
      <p:scale>
        <a:sx n="33" d="100"/>
        <a:sy n="33" d="100"/>
      </p:scale>
      <p:origin x="0" y="178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ata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3.svg"/><Relationship Id="rId5" Type="http://schemas.openxmlformats.org/officeDocument/2006/relationships/image" Target="../media/image2.png"/><Relationship Id="rId4" Type="http://schemas.openxmlformats.org/officeDocument/2006/relationships/image" Target="../media/image11.svg"/></Relationships>
</file>

<file path=ppt/diagrams/_rels/drawing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3.svg"/><Relationship Id="rId5" Type="http://schemas.openxmlformats.org/officeDocument/2006/relationships/image" Target="../media/image2.png"/><Relationship Id="rId4" Type="http://schemas.openxmlformats.org/officeDocument/2006/relationships/image" Target="../media/image11.sv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colored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accent2">
        <a:alpha val="0"/>
      </a:schemeClr>
    </dgm:fillClrLst>
    <dgm:linClrLst meth="repeat">
      <a:schemeClr val="accent2">
        <a:alpha val="0"/>
      </a:schemeClr>
    </dgm:linClrLst>
    <dgm:effectClrLst/>
    <dgm:txLinClrLst/>
    <dgm:txFillClrLst meth="repeat">
      <a:schemeClr val="accent2"/>
      <a:schemeClr val="accent3"/>
      <a:schemeClr val="accent4"/>
      <a:schemeClr val="accent5"/>
      <a:schemeClr val="accent6"/>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70C128AF-B723-40C8-A2E6-371A67317374}" type="doc">
      <dgm:prSet loTypeId="urn:microsoft.com/office/officeart/2008/layout/LinedList" loCatId="list" qsTypeId="urn:microsoft.com/office/officeart/2005/8/quickstyle/simple1" qsCatId="simple" csTypeId="urn:microsoft.com/office/officeart/2005/8/colors/accent2_2" csCatId="accent2"/>
      <dgm:spPr/>
      <dgm:t>
        <a:bodyPr/>
        <a:lstStyle/>
        <a:p>
          <a:endParaRPr lang="en-US"/>
        </a:p>
      </dgm:t>
    </dgm:pt>
    <dgm:pt modelId="{F73BBBA0-BF56-4320-9773-D4FFF7F06640}">
      <dgm:prSet/>
      <dgm:spPr/>
      <dgm:t>
        <a:bodyPr/>
        <a:lstStyle/>
        <a:p>
          <a:r>
            <a:rPr lang="el-GR"/>
            <a:t>Ι </a:t>
          </a:r>
          <a:r>
            <a:rPr lang="en-US"/>
            <a:t>was born in 1977</a:t>
          </a:r>
        </a:p>
      </dgm:t>
    </dgm:pt>
    <dgm:pt modelId="{64D0B0D6-D8E5-4D6E-9C55-705236C78D31}" type="parTrans" cxnId="{D7A96AD0-9FEA-4175-8635-3AD9FB74F96B}">
      <dgm:prSet/>
      <dgm:spPr/>
      <dgm:t>
        <a:bodyPr/>
        <a:lstStyle/>
        <a:p>
          <a:endParaRPr lang="en-US"/>
        </a:p>
      </dgm:t>
    </dgm:pt>
    <dgm:pt modelId="{E079CDC8-B991-4786-A012-0F48B009250F}" type="sibTrans" cxnId="{D7A96AD0-9FEA-4175-8635-3AD9FB74F96B}">
      <dgm:prSet/>
      <dgm:spPr/>
      <dgm:t>
        <a:bodyPr/>
        <a:lstStyle/>
        <a:p>
          <a:endParaRPr lang="en-US"/>
        </a:p>
      </dgm:t>
    </dgm:pt>
    <dgm:pt modelId="{94A9B517-7200-43F4-81EC-A4808D0CB729}">
      <dgm:prSet/>
      <dgm:spPr/>
      <dgm:t>
        <a:bodyPr/>
        <a:lstStyle/>
        <a:p>
          <a:r>
            <a:rPr lang="en-US"/>
            <a:t>In 20</a:t>
          </a:r>
          <a:r>
            <a:rPr lang="el-GR"/>
            <a:t>0</a:t>
          </a:r>
          <a:r>
            <a:rPr lang="en-US"/>
            <a:t>2 I received a bachelor's degree from the Department of Classical Philology of the Faculty of Philosophy of the Aristotle University of Thessaloniki</a:t>
          </a:r>
        </a:p>
      </dgm:t>
    </dgm:pt>
    <dgm:pt modelId="{224CDB9A-03B5-47D3-BD76-E285027A564A}" type="parTrans" cxnId="{3D43863C-1315-4733-B449-D71B2EF84263}">
      <dgm:prSet/>
      <dgm:spPr/>
      <dgm:t>
        <a:bodyPr/>
        <a:lstStyle/>
        <a:p>
          <a:endParaRPr lang="en-US"/>
        </a:p>
      </dgm:t>
    </dgm:pt>
    <dgm:pt modelId="{8F0CB09D-6DEF-4B78-A90B-47F1BBC4CBF9}" type="sibTrans" cxnId="{3D43863C-1315-4733-B449-D71B2EF84263}">
      <dgm:prSet/>
      <dgm:spPr/>
      <dgm:t>
        <a:bodyPr/>
        <a:lstStyle/>
        <a:p>
          <a:endParaRPr lang="en-US"/>
        </a:p>
      </dgm:t>
    </dgm:pt>
    <dgm:pt modelId="{6C4CDF85-934E-4F5F-8A13-B435963B19D6}">
      <dgm:prSet/>
      <dgm:spPr/>
      <dgm:t>
        <a:bodyPr/>
        <a:lstStyle/>
        <a:p>
          <a:r>
            <a:rPr lang="en-US"/>
            <a:t>In 2017 I received my MSc in Special Education</a:t>
          </a:r>
        </a:p>
      </dgm:t>
    </dgm:pt>
    <dgm:pt modelId="{7D2FA837-D54A-4BAD-BB66-5E531823D7EB}" type="parTrans" cxnId="{294F43FB-AF0A-454F-89DC-7F38AA24E89F}">
      <dgm:prSet/>
      <dgm:spPr/>
      <dgm:t>
        <a:bodyPr/>
        <a:lstStyle/>
        <a:p>
          <a:endParaRPr lang="en-US"/>
        </a:p>
      </dgm:t>
    </dgm:pt>
    <dgm:pt modelId="{4A86C7CE-CDAC-402A-9618-1987A7707765}" type="sibTrans" cxnId="{294F43FB-AF0A-454F-89DC-7F38AA24E89F}">
      <dgm:prSet/>
      <dgm:spPr/>
      <dgm:t>
        <a:bodyPr/>
        <a:lstStyle/>
        <a:p>
          <a:endParaRPr lang="en-US"/>
        </a:p>
      </dgm:t>
    </dgm:pt>
    <dgm:pt modelId="{728B66BD-3BA2-4107-9BB9-2E4E29E16989}">
      <dgm:prSet/>
      <dgm:spPr/>
      <dgm:t>
        <a:bodyPr/>
        <a:lstStyle/>
        <a:p>
          <a:r>
            <a:rPr lang="en-US"/>
            <a:t>I fulfilled many seminars in Ancient Greek and Pedagogical issues</a:t>
          </a:r>
        </a:p>
      </dgm:t>
    </dgm:pt>
    <dgm:pt modelId="{1311C448-000A-460A-A23B-0DAE6573BE26}" type="parTrans" cxnId="{6679A1B3-BB09-41D7-9BC7-D0CB1EF624C7}">
      <dgm:prSet/>
      <dgm:spPr/>
      <dgm:t>
        <a:bodyPr/>
        <a:lstStyle/>
        <a:p>
          <a:endParaRPr lang="en-US"/>
        </a:p>
      </dgm:t>
    </dgm:pt>
    <dgm:pt modelId="{7154DBA0-9398-410C-A6A4-3FEDC0C70BF4}" type="sibTrans" cxnId="{6679A1B3-BB09-41D7-9BC7-D0CB1EF624C7}">
      <dgm:prSet/>
      <dgm:spPr/>
      <dgm:t>
        <a:bodyPr/>
        <a:lstStyle/>
        <a:p>
          <a:endParaRPr lang="en-US"/>
        </a:p>
      </dgm:t>
    </dgm:pt>
    <dgm:pt modelId="{16A4C756-0727-4084-BB02-FF20AA6EFA99}" type="pres">
      <dgm:prSet presAssocID="{70C128AF-B723-40C8-A2E6-371A67317374}" presName="vert0" presStyleCnt="0">
        <dgm:presLayoutVars>
          <dgm:dir/>
          <dgm:animOne val="branch"/>
          <dgm:animLvl val="lvl"/>
        </dgm:presLayoutVars>
      </dgm:prSet>
      <dgm:spPr/>
    </dgm:pt>
    <dgm:pt modelId="{60956937-7C9B-43F4-9EDD-3ED0BD6C0820}" type="pres">
      <dgm:prSet presAssocID="{F73BBBA0-BF56-4320-9773-D4FFF7F06640}" presName="thickLine" presStyleLbl="alignNode1" presStyleIdx="0" presStyleCnt="4"/>
      <dgm:spPr/>
    </dgm:pt>
    <dgm:pt modelId="{F76D5D8C-F40F-4966-8353-4DD71E42EF9D}" type="pres">
      <dgm:prSet presAssocID="{F73BBBA0-BF56-4320-9773-D4FFF7F06640}" presName="horz1" presStyleCnt="0"/>
      <dgm:spPr/>
    </dgm:pt>
    <dgm:pt modelId="{4189600D-C2DF-4D27-854E-4DC0E42972CC}" type="pres">
      <dgm:prSet presAssocID="{F73BBBA0-BF56-4320-9773-D4FFF7F06640}" presName="tx1" presStyleLbl="revTx" presStyleIdx="0" presStyleCnt="4"/>
      <dgm:spPr/>
    </dgm:pt>
    <dgm:pt modelId="{8B5AAC1F-85A3-4BB7-A303-55517A72496C}" type="pres">
      <dgm:prSet presAssocID="{F73BBBA0-BF56-4320-9773-D4FFF7F06640}" presName="vert1" presStyleCnt="0"/>
      <dgm:spPr/>
    </dgm:pt>
    <dgm:pt modelId="{BEA1693C-71C9-400D-AF63-DADC4B75B177}" type="pres">
      <dgm:prSet presAssocID="{94A9B517-7200-43F4-81EC-A4808D0CB729}" presName="thickLine" presStyleLbl="alignNode1" presStyleIdx="1" presStyleCnt="4"/>
      <dgm:spPr/>
    </dgm:pt>
    <dgm:pt modelId="{D2306BF9-56B3-4BD4-A6AC-F50F6A324C14}" type="pres">
      <dgm:prSet presAssocID="{94A9B517-7200-43F4-81EC-A4808D0CB729}" presName="horz1" presStyleCnt="0"/>
      <dgm:spPr/>
    </dgm:pt>
    <dgm:pt modelId="{81DE04E7-D501-4F84-B6B3-ECC78B0E56A7}" type="pres">
      <dgm:prSet presAssocID="{94A9B517-7200-43F4-81EC-A4808D0CB729}" presName="tx1" presStyleLbl="revTx" presStyleIdx="1" presStyleCnt="4"/>
      <dgm:spPr/>
    </dgm:pt>
    <dgm:pt modelId="{0E3EE5EE-4948-49BC-8240-0476412E19C7}" type="pres">
      <dgm:prSet presAssocID="{94A9B517-7200-43F4-81EC-A4808D0CB729}" presName="vert1" presStyleCnt="0"/>
      <dgm:spPr/>
    </dgm:pt>
    <dgm:pt modelId="{1DF1AB02-2652-49E5-9B57-89BE2B8791B0}" type="pres">
      <dgm:prSet presAssocID="{6C4CDF85-934E-4F5F-8A13-B435963B19D6}" presName="thickLine" presStyleLbl="alignNode1" presStyleIdx="2" presStyleCnt="4"/>
      <dgm:spPr/>
    </dgm:pt>
    <dgm:pt modelId="{7D917B70-8C60-4032-9949-4BDBBE6120C9}" type="pres">
      <dgm:prSet presAssocID="{6C4CDF85-934E-4F5F-8A13-B435963B19D6}" presName="horz1" presStyleCnt="0"/>
      <dgm:spPr/>
    </dgm:pt>
    <dgm:pt modelId="{1D099D13-DF65-44AC-A23C-B2D0CA4F4272}" type="pres">
      <dgm:prSet presAssocID="{6C4CDF85-934E-4F5F-8A13-B435963B19D6}" presName="tx1" presStyleLbl="revTx" presStyleIdx="2" presStyleCnt="4"/>
      <dgm:spPr/>
    </dgm:pt>
    <dgm:pt modelId="{E106E440-D73F-4B4C-8461-1B13295046FB}" type="pres">
      <dgm:prSet presAssocID="{6C4CDF85-934E-4F5F-8A13-B435963B19D6}" presName="vert1" presStyleCnt="0"/>
      <dgm:spPr/>
    </dgm:pt>
    <dgm:pt modelId="{0E1A7237-0CEE-4C7A-9694-DBA3E99FF216}" type="pres">
      <dgm:prSet presAssocID="{728B66BD-3BA2-4107-9BB9-2E4E29E16989}" presName="thickLine" presStyleLbl="alignNode1" presStyleIdx="3" presStyleCnt="4"/>
      <dgm:spPr/>
    </dgm:pt>
    <dgm:pt modelId="{C0DAB048-E7D8-4EFC-A9A2-73CCB57463F7}" type="pres">
      <dgm:prSet presAssocID="{728B66BD-3BA2-4107-9BB9-2E4E29E16989}" presName="horz1" presStyleCnt="0"/>
      <dgm:spPr/>
    </dgm:pt>
    <dgm:pt modelId="{16110421-BD3D-4B4B-B049-C195DD0660CB}" type="pres">
      <dgm:prSet presAssocID="{728B66BD-3BA2-4107-9BB9-2E4E29E16989}" presName="tx1" presStyleLbl="revTx" presStyleIdx="3" presStyleCnt="4"/>
      <dgm:spPr/>
    </dgm:pt>
    <dgm:pt modelId="{C9A457B1-EB8B-4027-A4B6-87DD7E64742D}" type="pres">
      <dgm:prSet presAssocID="{728B66BD-3BA2-4107-9BB9-2E4E29E16989}" presName="vert1" presStyleCnt="0"/>
      <dgm:spPr/>
    </dgm:pt>
  </dgm:ptLst>
  <dgm:cxnLst>
    <dgm:cxn modelId="{F3762C14-0D93-4E2B-8C28-0582876B9084}" type="presOf" srcId="{728B66BD-3BA2-4107-9BB9-2E4E29E16989}" destId="{16110421-BD3D-4B4B-B049-C195DD0660CB}" srcOrd="0" destOrd="0" presId="urn:microsoft.com/office/officeart/2008/layout/LinedList"/>
    <dgm:cxn modelId="{3D43863C-1315-4733-B449-D71B2EF84263}" srcId="{70C128AF-B723-40C8-A2E6-371A67317374}" destId="{94A9B517-7200-43F4-81EC-A4808D0CB729}" srcOrd="1" destOrd="0" parTransId="{224CDB9A-03B5-47D3-BD76-E285027A564A}" sibTransId="{8F0CB09D-6DEF-4B78-A90B-47F1BBC4CBF9}"/>
    <dgm:cxn modelId="{FD5A6788-6D99-4E00-8733-F0EEBA015DE5}" type="presOf" srcId="{F73BBBA0-BF56-4320-9773-D4FFF7F06640}" destId="{4189600D-C2DF-4D27-854E-4DC0E42972CC}" srcOrd="0" destOrd="0" presId="urn:microsoft.com/office/officeart/2008/layout/LinedList"/>
    <dgm:cxn modelId="{B3F357A1-8EA1-45A0-A3EF-2898A8D50DC3}" type="presOf" srcId="{70C128AF-B723-40C8-A2E6-371A67317374}" destId="{16A4C756-0727-4084-BB02-FF20AA6EFA99}" srcOrd="0" destOrd="0" presId="urn:microsoft.com/office/officeart/2008/layout/LinedList"/>
    <dgm:cxn modelId="{6679A1B3-BB09-41D7-9BC7-D0CB1EF624C7}" srcId="{70C128AF-B723-40C8-A2E6-371A67317374}" destId="{728B66BD-3BA2-4107-9BB9-2E4E29E16989}" srcOrd="3" destOrd="0" parTransId="{1311C448-000A-460A-A23B-0DAE6573BE26}" sibTransId="{7154DBA0-9398-410C-A6A4-3FEDC0C70BF4}"/>
    <dgm:cxn modelId="{D7A96AD0-9FEA-4175-8635-3AD9FB74F96B}" srcId="{70C128AF-B723-40C8-A2E6-371A67317374}" destId="{F73BBBA0-BF56-4320-9773-D4FFF7F06640}" srcOrd="0" destOrd="0" parTransId="{64D0B0D6-D8E5-4D6E-9C55-705236C78D31}" sibTransId="{E079CDC8-B991-4786-A012-0F48B009250F}"/>
    <dgm:cxn modelId="{B9AC68D4-7973-4EFA-9754-28066015B7E6}" type="presOf" srcId="{94A9B517-7200-43F4-81EC-A4808D0CB729}" destId="{81DE04E7-D501-4F84-B6B3-ECC78B0E56A7}" srcOrd="0" destOrd="0" presId="urn:microsoft.com/office/officeart/2008/layout/LinedList"/>
    <dgm:cxn modelId="{656006E2-E85A-40B1-934D-B13E7C272B3B}" type="presOf" srcId="{6C4CDF85-934E-4F5F-8A13-B435963B19D6}" destId="{1D099D13-DF65-44AC-A23C-B2D0CA4F4272}" srcOrd="0" destOrd="0" presId="urn:microsoft.com/office/officeart/2008/layout/LinedList"/>
    <dgm:cxn modelId="{294F43FB-AF0A-454F-89DC-7F38AA24E89F}" srcId="{70C128AF-B723-40C8-A2E6-371A67317374}" destId="{6C4CDF85-934E-4F5F-8A13-B435963B19D6}" srcOrd="2" destOrd="0" parTransId="{7D2FA837-D54A-4BAD-BB66-5E531823D7EB}" sibTransId="{4A86C7CE-CDAC-402A-9618-1987A7707765}"/>
    <dgm:cxn modelId="{B5F2F94B-21DB-4F12-85EC-76F2728948C5}" type="presParOf" srcId="{16A4C756-0727-4084-BB02-FF20AA6EFA99}" destId="{60956937-7C9B-43F4-9EDD-3ED0BD6C0820}" srcOrd="0" destOrd="0" presId="urn:microsoft.com/office/officeart/2008/layout/LinedList"/>
    <dgm:cxn modelId="{4C158758-758A-4B95-A371-7AE6A59ED6F2}" type="presParOf" srcId="{16A4C756-0727-4084-BB02-FF20AA6EFA99}" destId="{F76D5D8C-F40F-4966-8353-4DD71E42EF9D}" srcOrd="1" destOrd="0" presId="urn:microsoft.com/office/officeart/2008/layout/LinedList"/>
    <dgm:cxn modelId="{CAE7F4D5-EF1F-4F14-A6BE-3FDF94DFF616}" type="presParOf" srcId="{F76D5D8C-F40F-4966-8353-4DD71E42EF9D}" destId="{4189600D-C2DF-4D27-854E-4DC0E42972CC}" srcOrd="0" destOrd="0" presId="urn:microsoft.com/office/officeart/2008/layout/LinedList"/>
    <dgm:cxn modelId="{A8D9E662-EA17-47A6-9ADE-CF8D18A71E60}" type="presParOf" srcId="{F76D5D8C-F40F-4966-8353-4DD71E42EF9D}" destId="{8B5AAC1F-85A3-4BB7-A303-55517A72496C}" srcOrd="1" destOrd="0" presId="urn:microsoft.com/office/officeart/2008/layout/LinedList"/>
    <dgm:cxn modelId="{3BED74CF-D420-47FE-B376-1C1C90B3129A}" type="presParOf" srcId="{16A4C756-0727-4084-BB02-FF20AA6EFA99}" destId="{BEA1693C-71C9-400D-AF63-DADC4B75B177}" srcOrd="2" destOrd="0" presId="urn:microsoft.com/office/officeart/2008/layout/LinedList"/>
    <dgm:cxn modelId="{1FC28707-1783-4328-BB03-BE50A7C8811D}" type="presParOf" srcId="{16A4C756-0727-4084-BB02-FF20AA6EFA99}" destId="{D2306BF9-56B3-4BD4-A6AC-F50F6A324C14}" srcOrd="3" destOrd="0" presId="urn:microsoft.com/office/officeart/2008/layout/LinedList"/>
    <dgm:cxn modelId="{849471BA-D06D-4692-B747-D5153A801AE5}" type="presParOf" srcId="{D2306BF9-56B3-4BD4-A6AC-F50F6A324C14}" destId="{81DE04E7-D501-4F84-B6B3-ECC78B0E56A7}" srcOrd="0" destOrd="0" presId="urn:microsoft.com/office/officeart/2008/layout/LinedList"/>
    <dgm:cxn modelId="{882A05F2-98BC-4258-91A9-A7F7D6F7D14E}" type="presParOf" srcId="{D2306BF9-56B3-4BD4-A6AC-F50F6A324C14}" destId="{0E3EE5EE-4948-49BC-8240-0476412E19C7}" srcOrd="1" destOrd="0" presId="urn:microsoft.com/office/officeart/2008/layout/LinedList"/>
    <dgm:cxn modelId="{715C5994-A9D5-475D-9994-1D74A1B9EC1E}" type="presParOf" srcId="{16A4C756-0727-4084-BB02-FF20AA6EFA99}" destId="{1DF1AB02-2652-49E5-9B57-89BE2B8791B0}" srcOrd="4" destOrd="0" presId="urn:microsoft.com/office/officeart/2008/layout/LinedList"/>
    <dgm:cxn modelId="{63BD5ADD-ED13-402A-9DBF-5416ED65A197}" type="presParOf" srcId="{16A4C756-0727-4084-BB02-FF20AA6EFA99}" destId="{7D917B70-8C60-4032-9949-4BDBBE6120C9}" srcOrd="5" destOrd="0" presId="urn:microsoft.com/office/officeart/2008/layout/LinedList"/>
    <dgm:cxn modelId="{B53F8F56-3320-4203-8C78-2E7F747EE7F1}" type="presParOf" srcId="{7D917B70-8C60-4032-9949-4BDBBE6120C9}" destId="{1D099D13-DF65-44AC-A23C-B2D0CA4F4272}" srcOrd="0" destOrd="0" presId="urn:microsoft.com/office/officeart/2008/layout/LinedList"/>
    <dgm:cxn modelId="{372D996D-5F88-41BD-8EE2-D720A30B0EC8}" type="presParOf" srcId="{7D917B70-8C60-4032-9949-4BDBBE6120C9}" destId="{E106E440-D73F-4B4C-8461-1B13295046FB}" srcOrd="1" destOrd="0" presId="urn:microsoft.com/office/officeart/2008/layout/LinedList"/>
    <dgm:cxn modelId="{2161B160-AEF7-4BAD-AC7E-85CBED4E38EA}" type="presParOf" srcId="{16A4C756-0727-4084-BB02-FF20AA6EFA99}" destId="{0E1A7237-0CEE-4C7A-9694-DBA3E99FF216}" srcOrd="6" destOrd="0" presId="urn:microsoft.com/office/officeart/2008/layout/LinedList"/>
    <dgm:cxn modelId="{9653AE4D-DDF3-4A69-9595-D1D293C99369}" type="presParOf" srcId="{16A4C756-0727-4084-BB02-FF20AA6EFA99}" destId="{C0DAB048-E7D8-4EFC-A9A2-73CCB57463F7}" srcOrd="7" destOrd="0" presId="urn:microsoft.com/office/officeart/2008/layout/LinedList"/>
    <dgm:cxn modelId="{425BA8E4-6257-42A7-AA2C-A9D4BF4B868A}" type="presParOf" srcId="{C0DAB048-E7D8-4EFC-A9A2-73CCB57463F7}" destId="{16110421-BD3D-4B4B-B049-C195DD0660CB}" srcOrd="0" destOrd="0" presId="urn:microsoft.com/office/officeart/2008/layout/LinedList"/>
    <dgm:cxn modelId="{5114DB6F-D788-4E92-BB8C-B1F382EB6378}" type="presParOf" srcId="{C0DAB048-E7D8-4EFC-A9A2-73CCB57463F7}" destId="{C9A457B1-EB8B-4027-A4B6-87DD7E64742D}"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DF04367-B20D-43C3-9A97-5E1AA1333A84}" type="doc">
      <dgm:prSet loTypeId="urn:microsoft.com/office/officeart/2005/8/layout/vProcess5" loCatId="process" qsTypeId="urn:microsoft.com/office/officeart/2005/8/quickstyle/simple1" qsCatId="simple" csTypeId="urn:microsoft.com/office/officeart/2005/8/colors/colorful2" csCatId="colorful" phldr="1"/>
      <dgm:spPr/>
      <dgm:t>
        <a:bodyPr/>
        <a:lstStyle/>
        <a:p>
          <a:endParaRPr lang="en-US"/>
        </a:p>
      </dgm:t>
    </dgm:pt>
    <dgm:pt modelId="{4E40DD77-87C0-4D72-9AD9-C4EB71AB8EBF}">
      <dgm:prSet/>
      <dgm:spPr/>
      <dgm:t>
        <a:bodyPr/>
        <a:lstStyle/>
        <a:p>
          <a:r>
            <a:rPr lang="en-US"/>
            <a:t>I have worked in high schools and coaching schools</a:t>
          </a:r>
        </a:p>
      </dgm:t>
    </dgm:pt>
    <dgm:pt modelId="{E3CFF88C-7092-46AE-8E59-BA10E029E3D2}" type="parTrans" cxnId="{2A5EF1A0-AC52-49FB-99FF-1FF853200273}">
      <dgm:prSet/>
      <dgm:spPr/>
      <dgm:t>
        <a:bodyPr/>
        <a:lstStyle/>
        <a:p>
          <a:endParaRPr lang="en-US"/>
        </a:p>
      </dgm:t>
    </dgm:pt>
    <dgm:pt modelId="{DC7133A6-E1C9-4B04-A4AB-5EA7366AFC22}" type="sibTrans" cxnId="{2A5EF1A0-AC52-49FB-99FF-1FF853200273}">
      <dgm:prSet/>
      <dgm:spPr/>
      <dgm:t>
        <a:bodyPr/>
        <a:lstStyle/>
        <a:p>
          <a:endParaRPr lang="en-US"/>
        </a:p>
      </dgm:t>
    </dgm:pt>
    <dgm:pt modelId="{71723857-D482-4C83-9D8D-4CB844CF72A5}">
      <dgm:prSet/>
      <dgm:spPr/>
      <dgm:t>
        <a:bodyPr/>
        <a:lstStyle/>
        <a:p>
          <a:r>
            <a:rPr lang="en-US"/>
            <a:t>16 years in education</a:t>
          </a:r>
        </a:p>
      </dgm:t>
    </dgm:pt>
    <dgm:pt modelId="{632CDB0B-20ED-43B2-896A-6E8934DD7C88}" type="parTrans" cxnId="{0D80882A-F74F-49B7-BB0D-68E281AE90EB}">
      <dgm:prSet/>
      <dgm:spPr/>
      <dgm:t>
        <a:bodyPr/>
        <a:lstStyle/>
        <a:p>
          <a:endParaRPr lang="en-US"/>
        </a:p>
      </dgm:t>
    </dgm:pt>
    <dgm:pt modelId="{B29BE1F2-8869-41CB-81FF-5E32D119210F}" type="sibTrans" cxnId="{0D80882A-F74F-49B7-BB0D-68E281AE90EB}">
      <dgm:prSet/>
      <dgm:spPr/>
      <dgm:t>
        <a:bodyPr/>
        <a:lstStyle/>
        <a:p>
          <a:endParaRPr lang="en-US"/>
        </a:p>
      </dgm:t>
    </dgm:pt>
    <dgm:pt modelId="{BE94E6C6-7CC3-4570-BFEA-08A99A7C68F3}">
      <dgm:prSet/>
      <dgm:spPr/>
      <dgm:t>
        <a:bodyPr/>
        <a:lstStyle/>
        <a:p>
          <a:r>
            <a:rPr lang="en-US"/>
            <a:t>Teaching Ancient Greek</a:t>
          </a:r>
        </a:p>
      </dgm:t>
    </dgm:pt>
    <dgm:pt modelId="{4E69657D-C655-4807-B2C0-38349B889064}" type="parTrans" cxnId="{16E336B4-045D-426B-BF5A-0F4F9C5D5413}">
      <dgm:prSet/>
      <dgm:spPr/>
      <dgm:t>
        <a:bodyPr/>
        <a:lstStyle/>
        <a:p>
          <a:endParaRPr lang="en-US"/>
        </a:p>
      </dgm:t>
    </dgm:pt>
    <dgm:pt modelId="{36CA451B-BBF5-440F-93F7-DB4ACB3168EC}" type="sibTrans" cxnId="{16E336B4-045D-426B-BF5A-0F4F9C5D5413}">
      <dgm:prSet/>
      <dgm:spPr/>
      <dgm:t>
        <a:bodyPr/>
        <a:lstStyle/>
        <a:p>
          <a:endParaRPr lang="en-US"/>
        </a:p>
      </dgm:t>
    </dgm:pt>
    <dgm:pt modelId="{9AD884B1-EB09-4816-8AB9-B35B6F098EAA}" type="pres">
      <dgm:prSet presAssocID="{ADF04367-B20D-43C3-9A97-5E1AA1333A84}" presName="outerComposite" presStyleCnt="0">
        <dgm:presLayoutVars>
          <dgm:chMax val="5"/>
          <dgm:dir/>
          <dgm:resizeHandles val="exact"/>
        </dgm:presLayoutVars>
      </dgm:prSet>
      <dgm:spPr/>
    </dgm:pt>
    <dgm:pt modelId="{7D1B1602-4CDF-43E8-AF92-126C6FB312E3}" type="pres">
      <dgm:prSet presAssocID="{ADF04367-B20D-43C3-9A97-5E1AA1333A84}" presName="dummyMaxCanvas" presStyleCnt="0">
        <dgm:presLayoutVars/>
      </dgm:prSet>
      <dgm:spPr/>
    </dgm:pt>
    <dgm:pt modelId="{F9896871-F5C8-4875-BFED-10121C099283}" type="pres">
      <dgm:prSet presAssocID="{ADF04367-B20D-43C3-9A97-5E1AA1333A84}" presName="ThreeNodes_1" presStyleLbl="node1" presStyleIdx="0" presStyleCnt="3">
        <dgm:presLayoutVars>
          <dgm:bulletEnabled val="1"/>
        </dgm:presLayoutVars>
      </dgm:prSet>
      <dgm:spPr/>
    </dgm:pt>
    <dgm:pt modelId="{EF6E8421-975B-495E-B4FF-FBAC044DF4EB}" type="pres">
      <dgm:prSet presAssocID="{ADF04367-B20D-43C3-9A97-5E1AA1333A84}" presName="ThreeNodes_2" presStyleLbl="node1" presStyleIdx="1" presStyleCnt="3">
        <dgm:presLayoutVars>
          <dgm:bulletEnabled val="1"/>
        </dgm:presLayoutVars>
      </dgm:prSet>
      <dgm:spPr/>
    </dgm:pt>
    <dgm:pt modelId="{0D5111DE-9566-4D5B-AFCD-10BAADBEC766}" type="pres">
      <dgm:prSet presAssocID="{ADF04367-B20D-43C3-9A97-5E1AA1333A84}" presName="ThreeNodes_3" presStyleLbl="node1" presStyleIdx="2" presStyleCnt="3">
        <dgm:presLayoutVars>
          <dgm:bulletEnabled val="1"/>
        </dgm:presLayoutVars>
      </dgm:prSet>
      <dgm:spPr/>
    </dgm:pt>
    <dgm:pt modelId="{B0DAEFB6-340F-44FD-AC95-508AB3428627}" type="pres">
      <dgm:prSet presAssocID="{ADF04367-B20D-43C3-9A97-5E1AA1333A84}" presName="ThreeConn_1-2" presStyleLbl="fgAccFollowNode1" presStyleIdx="0" presStyleCnt="2">
        <dgm:presLayoutVars>
          <dgm:bulletEnabled val="1"/>
        </dgm:presLayoutVars>
      </dgm:prSet>
      <dgm:spPr/>
    </dgm:pt>
    <dgm:pt modelId="{9375F1A0-8B63-443D-8F85-CBAEA89D911C}" type="pres">
      <dgm:prSet presAssocID="{ADF04367-B20D-43C3-9A97-5E1AA1333A84}" presName="ThreeConn_2-3" presStyleLbl="fgAccFollowNode1" presStyleIdx="1" presStyleCnt="2">
        <dgm:presLayoutVars>
          <dgm:bulletEnabled val="1"/>
        </dgm:presLayoutVars>
      </dgm:prSet>
      <dgm:spPr/>
    </dgm:pt>
    <dgm:pt modelId="{B56330C7-952C-42A2-AFBA-28FF3F03A3D3}" type="pres">
      <dgm:prSet presAssocID="{ADF04367-B20D-43C3-9A97-5E1AA1333A84}" presName="ThreeNodes_1_text" presStyleLbl="node1" presStyleIdx="2" presStyleCnt="3">
        <dgm:presLayoutVars>
          <dgm:bulletEnabled val="1"/>
        </dgm:presLayoutVars>
      </dgm:prSet>
      <dgm:spPr/>
    </dgm:pt>
    <dgm:pt modelId="{1B4A57AC-4E44-4E7A-BABF-2E93BAFC5F97}" type="pres">
      <dgm:prSet presAssocID="{ADF04367-B20D-43C3-9A97-5E1AA1333A84}" presName="ThreeNodes_2_text" presStyleLbl="node1" presStyleIdx="2" presStyleCnt="3">
        <dgm:presLayoutVars>
          <dgm:bulletEnabled val="1"/>
        </dgm:presLayoutVars>
      </dgm:prSet>
      <dgm:spPr/>
    </dgm:pt>
    <dgm:pt modelId="{A50481DD-3EDA-4F83-A620-A86AA6457120}" type="pres">
      <dgm:prSet presAssocID="{ADF04367-B20D-43C3-9A97-5E1AA1333A84}" presName="ThreeNodes_3_text" presStyleLbl="node1" presStyleIdx="2" presStyleCnt="3">
        <dgm:presLayoutVars>
          <dgm:bulletEnabled val="1"/>
        </dgm:presLayoutVars>
      </dgm:prSet>
      <dgm:spPr/>
    </dgm:pt>
  </dgm:ptLst>
  <dgm:cxnLst>
    <dgm:cxn modelId="{0D80882A-F74F-49B7-BB0D-68E281AE90EB}" srcId="{ADF04367-B20D-43C3-9A97-5E1AA1333A84}" destId="{71723857-D482-4C83-9D8D-4CB844CF72A5}" srcOrd="1" destOrd="0" parTransId="{632CDB0B-20ED-43B2-896A-6E8934DD7C88}" sibTransId="{B29BE1F2-8869-41CB-81FF-5E32D119210F}"/>
    <dgm:cxn modelId="{ACE75B3E-650D-4C1C-9FB0-C2913E1D9031}" type="presOf" srcId="{BE94E6C6-7CC3-4570-BFEA-08A99A7C68F3}" destId="{0D5111DE-9566-4D5B-AFCD-10BAADBEC766}" srcOrd="0" destOrd="0" presId="urn:microsoft.com/office/officeart/2005/8/layout/vProcess5"/>
    <dgm:cxn modelId="{1DAEF164-B0BD-4F49-B368-1CAFCB2893E4}" type="presOf" srcId="{4E40DD77-87C0-4D72-9AD9-C4EB71AB8EBF}" destId="{B56330C7-952C-42A2-AFBA-28FF3F03A3D3}" srcOrd="1" destOrd="0" presId="urn:microsoft.com/office/officeart/2005/8/layout/vProcess5"/>
    <dgm:cxn modelId="{4E332565-733D-4425-A8B6-6B5D8406B725}" type="presOf" srcId="{B29BE1F2-8869-41CB-81FF-5E32D119210F}" destId="{9375F1A0-8B63-443D-8F85-CBAEA89D911C}" srcOrd="0" destOrd="0" presId="urn:microsoft.com/office/officeart/2005/8/layout/vProcess5"/>
    <dgm:cxn modelId="{DE0C104C-7CEA-428D-A550-298B1947F0FF}" type="presOf" srcId="{4E40DD77-87C0-4D72-9AD9-C4EB71AB8EBF}" destId="{F9896871-F5C8-4875-BFED-10121C099283}" srcOrd="0" destOrd="0" presId="urn:microsoft.com/office/officeart/2005/8/layout/vProcess5"/>
    <dgm:cxn modelId="{69028E59-9201-45BD-A841-FCFF54C5BD4A}" type="presOf" srcId="{71723857-D482-4C83-9D8D-4CB844CF72A5}" destId="{1B4A57AC-4E44-4E7A-BABF-2E93BAFC5F97}" srcOrd="1" destOrd="0" presId="urn:microsoft.com/office/officeart/2005/8/layout/vProcess5"/>
    <dgm:cxn modelId="{2A5EF1A0-AC52-49FB-99FF-1FF853200273}" srcId="{ADF04367-B20D-43C3-9A97-5E1AA1333A84}" destId="{4E40DD77-87C0-4D72-9AD9-C4EB71AB8EBF}" srcOrd="0" destOrd="0" parTransId="{E3CFF88C-7092-46AE-8E59-BA10E029E3D2}" sibTransId="{DC7133A6-E1C9-4B04-A4AB-5EA7366AFC22}"/>
    <dgm:cxn modelId="{16E336B4-045D-426B-BF5A-0F4F9C5D5413}" srcId="{ADF04367-B20D-43C3-9A97-5E1AA1333A84}" destId="{BE94E6C6-7CC3-4570-BFEA-08A99A7C68F3}" srcOrd="2" destOrd="0" parTransId="{4E69657D-C655-4807-B2C0-38349B889064}" sibTransId="{36CA451B-BBF5-440F-93F7-DB4ACB3168EC}"/>
    <dgm:cxn modelId="{8F9482B9-898F-4EF0-BC6D-E14B9C56D71B}" type="presOf" srcId="{71723857-D482-4C83-9D8D-4CB844CF72A5}" destId="{EF6E8421-975B-495E-B4FF-FBAC044DF4EB}" srcOrd="0" destOrd="0" presId="urn:microsoft.com/office/officeart/2005/8/layout/vProcess5"/>
    <dgm:cxn modelId="{903313E4-5B2D-4F6F-8084-5E9C629A7030}" type="presOf" srcId="{DC7133A6-E1C9-4B04-A4AB-5EA7366AFC22}" destId="{B0DAEFB6-340F-44FD-AC95-508AB3428627}" srcOrd="0" destOrd="0" presId="urn:microsoft.com/office/officeart/2005/8/layout/vProcess5"/>
    <dgm:cxn modelId="{CBC7D0E4-AD58-4BAF-A390-1C9B5EFB8F84}" type="presOf" srcId="{BE94E6C6-7CC3-4570-BFEA-08A99A7C68F3}" destId="{A50481DD-3EDA-4F83-A620-A86AA6457120}" srcOrd="1" destOrd="0" presId="urn:microsoft.com/office/officeart/2005/8/layout/vProcess5"/>
    <dgm:cxn modelId="{0B844EF0-DB2D-4B2E-9302-D3806BC1DE5C}" type="presOf" srcId="{ADF04367-B20D-43C3-9A97-5E1AA1333A84}" destId="{9AD884B1-EB09-4816-8AB9-B35B6F098EAA}" srcOrd="0" destOrd="0" presId="urn:microsoft.com/office/officeart/2005/8/layout/vProcess5"/>
    <dgm:cxn modelId="{75D69591-79F3-4EC8-A9FA-BB486C608F8A}" type="presParOf" srcId="{9AD884B1-EB09-4816-8AB9-B35B6F098EAA}" destId="{7D1B1602-4CDF-43E8-AF92-126C6FB312E3}" srcOrd="0" destOrd="0" presId="urn:microsoft.com/office/officeart/2005/8/layout/vProcess5"/>
    <dgm:cxn modelId="{B12A5D72-E3AD-4E23-AD1D-2E36775DA69F}" type="presParOf" srcId="{9AD884B1-EB09-4816-8AB9-B35B6F098EAA}" destId="{F9896871-F5C8-4875-BFED-10121C099283}" srcOrd="1" destOrd="0" presId="urn:microsoft.com/office/officeart/2005/8/layout/vProcess5"/>
    <dgm:cxn modelId="{23879B1A-7746-4AB2-9B95-0FAA9CF31869}" type="presParOf" srcId="{9AD884B1-EB09-4816-8AB9-B35B6F098EAA}" destId="{EF6E8421-975B-495E-B4FF-FBAC044DF4EB}" srcOrd="2" destOrd="0" presId="urn:microsoft.com/office/officeart/2005/8/layout/vProcess5"/>
    <dgm:cxn modelId="{1C0A2C5C-8664-4442-9FDF-F381503E4C36}" type="presParOf" srcId="{9AD884B1-EB09-4816-8AB9-B35B6F098EAA}" destId="{0D5111DE-9566-4D5B-AFCD-10BAADBEC766}" srcOrd="3" destOrd="0" presId="urn:microsoft.com/office/officeart/2005/8/layout/vProcess5"/>
    <dgm:cxn modelId="{CBE6D342-B616-4B41-B6A9-711081E8CAD4}" type="presParOf" srcId="{9AD884B1-EB09-4816-8AB9-B35B6F098EAA}" destId="{B0DAEFB6-340F-44FD-AC95-508AB3428627}" srcOrd="4" destOrd="0" presId="urn:microsoft.com/office/officeart/2005/8/layout/vProcess5"/>
    <dgm:cxn modelId="{DEF3E193-A500-4136-A5B9-52E6D72BAC5C}" type="presParOf" srcId="{9AD884B1-EB09-4816-8AB9-B35B6F098EAA}" destId="{9375F1A0-8B63-443D-8F85-CBAEA89D911C}" srcOrd="5" destOrd="0" presId="urn:microsoft.com/office/officeart/2005/8/layout/vProcess5"/>
    <dgm:cxn modelId="{F16651B6-60E7-4DE0-8FF3-F5B09A36DF6E}" type="presParOf" srcId="{9AD884B1-EB09-4816-8AB9-B35B6F098EAA}" destId="{B56330C7-952C-42A2-AFBA-28FF3F03A3D3}" srcOrd="6" destOrd="0" presId="urn:microsoft.com/office/officeart/2005/8/layout/vProcess5"/>
    <dgm:cxn modelId="{BBCAE3F7-53B1-48B8-B1A5-170B372F3CCF}" type="presParOf" srcId="{9AD884B1-EB09-4816-8AB9-B35B6F098EAA}" destId="{1B4A57AC-4E44-4E7A-BABF-2E93BAFC5F97}" srcOrd="7" destOrd="0" presId="urn:microsoft.com/office/officeart/2005/8/layout/vProcess5"/>
    <dgm:cxn modelId="{D300F16A-B6AA-48BA-B265-70003894F899}" type="presParOf" srcId="{9AD884B1-EB09-4816-8AB9-B35B6F098EAA}" destId="{A50481DD-3EDA-4F83-A620-A86AA6457120}" srcOrd="8"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62B1EC8-4B33-4A2F-BC87-605CD4D25C66}"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D8D2B7F6-1857-4BC8-9FD8-E4A7E0EE767A}">
      <dgm:prSet/>
      <dgm:spPr/>
      <dgm:t>
        <a:bodyPr/>
        <a:lstStyle/>
        <a:p>
          <a:r>
            <a:rPr lang="en-US"/>
            <a:t>The present research study aims to contribute to the emergence of factors that affect the implementation of differentiation practices in the classroom. </a:t>
          </a:r>
        </a:p>
      </dgm:t>
    </dgm:pt>
    <dgm:pt modelId="{B1C9FAF7-8AE7-4403-90ED-904E96C918AD}" type="parTrans" cxnId="{4BA0EA2E-78FD-4E80-80B6-1D64940EE6D7}">
      <dgm:prSet/>
      <dgm:spPr/>
      <dgm:t>
        <a:bodyPr/>
        <a:lstStyle/>
        <a:p>
          <a:endParaRPr lang="en-US"/>
        </a:p>
      </dgm:t>
    </dgm:pt>
    <dgm:pt modelId="{98133B2C-E08D-4F3C-9087-EA2B7122DFBB}" type="sibTrans" cxnId="{4BA0EA2E-78FD-4E80-80B6-1D64940EE6D7}">
      <dgm:prSet/>
      <dgm:spPr/>
      <dgm:t>
        <a:bodyPr/>
        <a:lstStyle/>
        <a:p>
          <a:endParaRPr lang="en-US"/>
        </a:p>
      </dgm:t>
    </dgm:pt>
    <dgm:pt modelId="{EEEDE5F6-F503-417B-B58D-5D36228D94CB}">
      <dgm:prSet/>
      <dgm:spPr/>
      <dgm:t>
        <a:bodyPr/>
        <a:lstStyle/>
        <a:p>
          <a:r>
            <a:rPr lang="en-US"/>
            <a:t>The results of the research are expected to contribute to the formation and enrichment of training programs related to the effective use of differentiated teaching, with the ultimate goal of upgrading the educational process as a whole.</a:t>
          </a:r>
        </a:p>
      </dgm:t>
    </dgm:pt>
    <dgm:pt modelId="{D5DA1416-9EEF-4B07-B34D-D2ADE18420D3}" type="parTrans" cxnId="{5CDBE3AB-E72E-499A-9B0B-42ECCE574E3E}">
      <dgm:prSet/>
      <dgm:spPr/>
      <dgm:t>
        <a:bodyPr/>
        <a:lstStyle/>
        <a:p>
          <a:endParaRPr lang="en-US"/>
        </a:p>
      </dgm:t>
    </dgm:pt>
    <dgm:pt modelId="{4DEFB6AE-9253-46C9-8D3E-5F25F4822BA3}" type="sibTrans" cxnId="{5CDBE3AB-E72E-499A-9B0B-42ECCE574E3E}">
      <dgm:prSet/>
      <dgm:spPr/>
      <dgm:t>
        <a:bodyPr/>
        <a:lstStyle/>
        <a:p>
          <a:endParaRPr lang="en-US"/>
        </a:p>
      </dgm:t>
    </dgm:pt>
    <dgm:pt modelId="{239F01AC-0266-482D-85E1-83A945929C34}" type="pres">
      <dgm:prSet presAssocID="{062B1EC8-4B33-4A2F-BC87-605CD4D25C66}" presName="hierChild1" presStyleCnt="0">
        <dgm:presLayoutVars>
          <dgm:chPref val="1"/>
          <dgm:dir/>
          <dgm:animOne val="branch"/>
          <dgm:animLvl val="lvl"/>
          <dgm:resizeHandles/>
        </dgm:presLayoutVars>
      </dgm:prSet>
      <dgm:spPr/>
    </dgm:pt>
    <dgm:pt modelId="{CB882061-B5B9-4978-A898-465B0676B5BC}" type="pres">
      <dgm:prSet presAssocID="{D8D2B7F6-1857-4BC8-9FD8-E4A7E0EE767A}" presName="hierRoot1" presStyleCnt="0"/>
      <dgm:spPr/>
    </dgm:pt>
    <dgm:pt modelId="{66677C24-4901-46BE-9B83-597B268CB0EA}" type="pres">
      <dgm:prSet presAssocID="{D8D2B7F6-1857-4BC8-9FD8-E4A7E0EE767A}" presName="composite" presStyleCnt="0"/>
      <dgm:spPr/>
    </dgm:pt>
    <dgm:pt modelId="{21BDB137-4FDE-4E79-A047-51C78DA97E3C}" type="pres">
      <dgm:prSet presAssocID="{D8D2B7F6-1857-4BC8-9FD8-E4A7E0EE767A}" presName="background" presStyleLbl="node0" presStyleIdx="0" presStyleCnt="2"/>
      <dgm:spPr/>
    </dgm:pt>
    <dgm:pt modelId="{646357F5-111D-4408-B193-C541AC506685}" type="pres">
      <dgm:prSet presAssocID="{D8D2B7F6-1857-4BC8-9FD8-E4A7E0EE767A}" presName="text" presStyleLbl="fgAcc0" presStyleIdx="0" presStyleCnt="2">
        <dgm:presLayoutVars>
          <dgm:chPref val="3"/>
        </dgm:presLayoutVars>
      </dgm:prSet>
      <dgm:spPr/>
    </dgm:pt>
    <dgm:pt modelId="{3ED76474-F4D3-48D7-A0D2-0711FF8312E5}" type="pres">
      <dgm:prSet presAssocID="{D8D2B7F6-1857-4BC8-9FD8-E4A7E0EE767A}" presName="hierChild2" presStyleCnt="0"/>
      <dgm:spPr/>
    </dgm:pt>
    <dgm:pt modelId="{0D316606-3ED6-4A97-BB24-35FFC327002D}" type="pres">
      <dgm:prSet presAssocID="{EEEDE5F6-F503-417B-B58D-5D36228D94CB}" presName="hierRoot1" presStyleCnt="0"/>
      <dgm:spPr/>
    </dgm:pt>
    <dgm:pt modelId="{305E1225-983F-420B-A7BF-2CDC50A9401D}" type="pres">
      <dgm:prSet presAssocID="{EEEDE5F6-F503-417B-B58D-5D36228D94CB}" presName="composite" presStyleCnt="0"/>
      <dgm:spPr/>
    </dgm:pt>
    <dgm:pt modelId="{A458A6E3-E447-4290-8ADA-C12A00CA98E9}" type="pres">
      <dgm:prSet presAssocID="{EEEDE5F6-F503-417B-B58D-5D36228D94CB}" presName="background" presStyleLbl="node0" presStyleIdx="1" presStyleCnt="2"/>
      <dgm:spPr/>
    </dgm:pt>
    <dgm:pt modelId="{22D9D8DD-DF3A-4379-B424-346C5C8DE8AD}" type="pres">
      <dgm:prSet presAssocID="{EEEDE5F6-F503-417B-B58D-5D36228D94CB}" presName="text" presStyleLbl="fgAcc0" presStyleIdx="1" presStyleCnt="2">
        <dgm:presLayoutVars>
          <dgm:chPref val="3"/>
        </dgm:presLayoutVars>
      </dgm:prSet>
      <dgm:spPr/>
    </dgm:pt>
    <dgm:pt modelId="{AF13415B-3A7B-46F0-A458-70BBBB59B276}" type="pres">
      <dgm:prSet presAssocID="{EEEDE5F6-F503-417B-B58D-5D36228D94CB}" presName="hierChild2" presStyleCnt="0"/>
      <dgm:spPr/>
    </dgm:pt>
  </dgm:ptLst>
  <dgm:cxnLst>
    <dgm:cxn modelId="{307A8608-75C0-45C9-B265-F4263869788E}" type="presOf" srcId="{D8D2B7F6-1857-4BC8-9FD8-E4A7E0EE767A}" destId="{646357F5-111D-4408-B193-C541AC506685}" srcOrd="0" destOrd="0" presId="urn:microsoft.com/office/officeart/2005/8/layout/hierarchy1"/>
    <dgm:cxn modelId="{63587D09-B9F6-4317-A92B-C63A783091AD}" type="presOf" srcId="{EEEDE5F6-F503-417B-B58D-5D36228D94CB}" destId="{22D9D8DD-DF3A-4379-B424-346C5C8DE8AD}" srcOrd="0" destOrd="0" presId="urn:microsoft.com/office/officeart/2005/8/layout/hierarchy1"/>
    <dgm:cxn modelId="{4BA0EA2E-78FD-4E80-80B6-1D64940EE6D7}" srcId="{062B1EC8-4B33-4A2F-BC87-605CD4D25C66}" destId="{D8D2B7F6-1857-4BC8-9FD8-E4A7E0EE767A}" srcOrd="0" destOrd="0" parTransId="{B1C9FAF7-8AE7-4403-90ED-904E96C918AD}" sibTransId="{98133B2C-E08D-4F3C-9087-EA2B7122DFBB}"/>
    <dgm:cxn modelId="{8A22EC97-A526-47C6-87E5-3C5827F115A5}" type="presOf" srcId="{062B1EC8-4B33-4A2F-BC87-605CD4D25C66}" destId="{239F01AC-0266-482D-85E1-83A945929C34}" srcOrd="0" destOrd="0" presId="urn:microsoft.com/office/officeart/2005/8/layout/hierarchy1"/>
    <dgm:cxn modelId="{5CDBE3AB-E72E-499A-9B0B-42ECCE574E3E}" srcId="{062B1EC8-4B33-4A2F-BC87-605CD4D25C66}" destId="{EEEDE5F6-F503-417B-B58D-5D36228D94CB}" srcOrd="1" destOrd="0" parTransId="{D5DA1416-9EEF-4B07-B34D-D2ADE18420D3}" sibTransId="{4DEFB6AE-9253-46C9-8D3E-5F25F4822BA3}"/>
    <dgm:cxn modelId="{25352225-FE7B-48A9-80AF-3302530AF16B}" type="presParOf" srcId="{239F01AC-0266-482D-85E1-83A945929C34}" destId="{CB882061-B5B9-4978-A898-465B0676B5BC}" srcOrd="0" destOrd="0" presId="urn:microsoft.com/office/officeart/2005/8/layout/hierarchy1"/>
    <dgm:cxn modelId="{1FE83704-EABA-405A-A486-9AA48B8FECD0}" type="presParOf" srcId="{CB882061-B5B9-4978-A898-465B0676B5BC}" destId="{66677C24-4901-46BE-9B83-597B268CB0EA}" srcOrd="0" destOrd="0" presId="urn:microsoft.com/office/officeart/2005/8/layout/hierarchy1"/>
    <dgm:cxn modelId="{375ED7FE-C021-4CF8-8AB8-853F3813B321}" type="presParOf" srcId="{66677C24-4901-46BE-9B83-597B268CB0EA}" destId="{21BDB137-4FDE-4E79-A047-51C78DA97E3C}" srcOrd="0" destOrd="0" presId="urn:microsoft.com/office/officeart/2005/8/layout/hierarchy1"/>
    <dgm:cxn modelId="{BE8820A1-A4E8-42C6-BEF0-CAC6E2F74612}" type="presParOf" srcId="{66677C24-4901-46BE-9B83-597B268CB0EA}" destId="{646357F5-111D-4408-B193-C541AC506685}" srcOrd="1" destOrd="0" presId="urn:microsoft.com/office/officeart/2005/8/layout/hierarchy1"/>
    <dgm:cxn modelId="{6A9A5316-F255-4125-B840-B76635155E4A}" type="presParOf" srcId="{CB882061-B5B9-4978-A898-465B0676B5BC}" destId="{3ED76474-F4D3-48D7-A0D2-0711FF8312E5}" srcOrd="1" destOrd="0" presId="urn:microsoft.com/office/officeart/2005/8/layout/hierarchy1"/>
    <dgm:cxn modelId="{6FAAE220-8830-4A5F-B082-9D7C90DC5B76}" type="presParOf" srcId="{239F01AC-0266-482D-85E1-83A945929C34}" destId="{0D316606-3ED6-4A97-BB24-35FFC327002D}" srcOrd="1" destOrd="0" presId="urn:microsoft.com/office/officeart/2005/8/layout/hierarchy1"/>
    <dgm:cxn modelId="{676D4926-0331-4109-BBE2-BC819890D137}" type="presParOf" srcId="{0D316606-3ED6-4A97-BB24-35FFC327002D}" destId="{305E1225-983F-420B-A7BF-2CDC50A9401D}" srcOrd="0" destOrd="0" presId="urn:microsoft.com/office/officeart/2005/8/layout/hierarchy1"/>
    <dgm:cxn modelId="{6C54FDB4-3760-4DD7-94F3-DBD6E3C70091}" type="presParOf" srcId="{305E1225-983F-420B-A7BF-2CDC50A9401D}" destId="{A458A6E3-E447-4290-8ADA-C12A00CA98E9}" srcOrd="0" destOrd="0" presId="urn:microsoft.com/office/officeart/2005/8/layout/hierarchy1"/>
    <dgm:cxn modelId="{2270C83A-E2CE-40A8-9EC7-ECBF938E72EB}" type="presParOf" srcId="{305E1225-983F-420B-A7BF-2CDC50A9401D}" destId="{22D9D8DD-DF3A-4379-B424-346C5C8DE8AD}" srcOrd="1" destOrd="0" presId="urn:microsoft.com/office/officeart/2005/8/layout/hierarchy1"/>
    <dgm:cxn modelId="{CBCDB994-7DFE-4BC6-AF3A-9242ACF592B0}" type="presParOf" srcId="{0D316606-3ED6-4A97-BB24-35FFC327002D}" destId="{AF13415B-3A7B-46F0-A458-70BBBB59B276}"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6902AF2-7554-4AB2-B79D-AF482A1AF1AF}" type="doc">
      <dgm:prSet loTypeId="urn:microsoft.com/office/officeart/2018/2/layout/IconCircleList" loCatId="icon" qsTypeId="urn:microsoft.com/office/officeart/2005/8/quickstyle/simple1" qsCatId="simple" csTypeId="urn:microsoft.com/office/officeart/2018/5/colors/Iconchunking_coloredtext_colorful1" csCatId="colorful" phldr="1"/>
      <dgm:spPr/>
      <dgm:t>
        <a:bodyPr/>
        <a:lstStyle/>
        <a:p>
          <a:endParaRPr lang="en-US"/>
        </a:p>
      </dgm:t>
    </dgm:pt>
    <dgm:pt modelId="{FD18F47B-E54E-48A3-966B-80B2E82B5BEE}">
      <dgm:prSet/>
      <dgm:spPr/>
      <dgm:t>
        <a:bodyPr/>
        <a:lstStyle/>
        <a:p>
          <a:r>
            <a:rPr lang="en-US"/>
            <a:t>Education </a:t>
          </a:r>
        </a:p>
      </dgm:t>
    </dgm:pt>
    <dgm:pt modelId="{A7DA5951-0EBB-4AC4-924C-25826AA6BA49}" type="parTrans" cxnId="{E4D78A18-A3DB-40CB-ACBF-195B3BDA05E4}">
      <dgm:prSet/>
      <dgm:spPr/>
      <dgm:t>
        <a:bodyPr/>
        <a:lstStyle/>
        <a:p>
          <a:endParaRPr lang="en-US"/>
        </a:p>
      </dgm:t>
    </dgm:pt>
    <dgm:pt modelId="{229A5CB4-DE57-4B80-9F71-F413486D2175}" type="sibTrans" cxnId="{E4D78A18-A3DB-40CB-ACBF-195B3BDA05E4}">
      <dgm:prSet/>
      <dgm:spPr/>
      <dgm:t>
        <a:bodyPr/>
        <a:lstStyle/>
        <a:p>
          <a:endParaRPr lang="en-US"/>
        </a:p>
      </dgm:t>
    </dgm:pt>
    <dgm:pt modelId="{52301832-15E6-478B-83F5-CB6D05F2EB7A}">
      <dgm:prSet/>
      <dgm:spPr/>
      <dgm:t>
        <a:bodyPr/>
        <a:lstStyle/>
        <a:p>
          <a:r>
            <a:rPr lang="en-US"/>
            <a:t>Diverse students</a:t>
          </a:r>
        </a:p>
      </dgm:t>
    </dgm:pt>
    <dgm:pt modelId="{2B704F0C-91A7-4FBF-B313-FA632C679C28}" type="parTrans" cxnId="{F37D9DD2-C123-4ABF-BCFD-24FA79CFE574}">
      <dgm:prSet/>
      <dgm:spPr/>
      <dgm:t>
        <a:bodyPr/>
        <a:lstStyle/>
        <a:p>
          <a:endParaRPr lang="en-US"/>
        </a:p>
      </dgm:t>
    </dgm:pt>
    <dgm:pt modelId="{56E51DB1-ACB7-455F-96A2-9B94BFA4475F}" type="sibTrans" cxnId="{F37D9DD2-C123-4ABF-BCFD-24FA79CFE574}">
      <dgm:prSet/>
      <dgm:spPr/>
      <dgm:t>
        <a:bodyPr/>
        <a:lstStyle/>
        <a:p>
          <a:endParaRPr lang="en-US"/>
        </a:p>
      </dgm:t>
    </dgm:pt>
    <dgm:pt modelId="{8C8E021C-3CDF-4D43-A200-897B91EC45FF}">
      <dgm:prSet/>
      <dgm:spPr/>
      <dgm:t>
        <a:bodyPr/>
        <a:lstStyle/>
        <a:p>
          <a:r>
            <a:rPr lang="en-US"/>
            <a:t>Differentiated teaching</a:t>
          </a:r>
        </a:p>
      </dgm:t>
    </dgm:pt>
    <dgm:pt modelId="{85E312A0-E300-4621-9123-30F8C1C6DD62}" type="parTrans" cxnId="{FA948674-21EA-44CF-8B0C-9DF2BAA6ECB9}">
      <dgm:prSet/>
      <dgm:spPr/>
      <dgm:t>
        <a:bodyPr/>
        <a:lstStyle/>
        <a:p>
          <a:endParaRPr lang="en-US"/>
        </a:p>
      </dgm:t>
    </dgm:pt>
    <dgm:pt modelId="{429A787C-6095-4E7F-AEEB-D5E6A01C799E}" type="sibTrans" cxnId="{FA948674-21EA-44CF-8B0C-9DF2BAA6ECB9}">
      <dgm:prSet/>
      <dgm:spPr/>
      <dgm:t>
        <a:bodyPr/>
        <a:lstStyle/>
        <a:p>
          <a:endParaRPr lang="en-US"/>
        </a:p>
      </dgm:t>
    </dgm:pt>
    <dgm:pt modelId="{4D7E1177-DB46-4816-BB20-8593A7D1D389}" type="pres">
      <dgm:prSet presAssocID="{E6902AF2-7554-4AB2-B79D-AF482A1AF1AF}" presName="root" presStyleCnt="0">
        <dgm:presLayoutVars>
          <dgm:dir/>
          <dgm:resizeHandles val="exact"/>
        </dgm:presLayoutVars>
      </dgm:prSet>
      <dgm:spPr/>
    </dgm:pt>
    <dgm:pt modelId="{1EE833FC-877F-4108-946C-B311568FEC71}" type="pres">
      <dgm:prSet presAssocID="{E6902AF2-7554-4AB2-B79D-AF482A1AF1AF}" presName="container" presStyleCnt="0">
        <dgm:presLayoutVars>
          <dgm:dir/>
          <dgm:resizeHandles val="exact"/>
        </dgm:presLayoutVars>
      </dgm:prSet>
      <dgm:spPr/>
    </dgm:pt>
    <dgm:pt modelId="{C3B27EC7-4932-42D6-810F-163282518312}" type="pres">
      <dgm:prSet presAssocID="{FD18F47B-E54E-48A3-966B-80B2E82B5BEE}" presName="compNode" presStyleCnt="0"/>
      <dgm:spPr/>
    </dgm:pt>
    <dgm:pt modelId="{B6AC7058-5F01-4431-A4E3-6C3A955E6894}" type="pres">
      <dgm:prSet presAssocID="{FD18F47B-E54E-48A3-966B-80B2E82B5BEE}" presName="iconBgRect" presStyleLbl="bgShp" presStyleIdx="0" presStyleCnt="3"/>
      <dgm:spPr/>
    </dgm:pt>
    <dgm:pt modelId="{E38D2774-FBDB-4BD8-AE5E-6F2C640FC334}" type="pres">
      <dgm:prSet presAssocID="{FD18F47B-E54E-48A3-966B-80B2E82B5BEE}"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Αίθουσα τάξης"/>
        </a:ext>
      </dgm:extLst>
    </dgm:pt>
    <dgm:pt modelId="{320EB64F-E9B1-47CF-B3E8-ED8047C8B6D1}" type="pres">
      <dgm:prSet presAssocID="{FD18F47B-E54E-48A3-966B-80B2E82B5BEE}" presName="spaceRect" presStyleCnt="0"/>
      <dgm:spPr/>
    </dgm:pt>
    <dgm:pt modelId="{E7F19BD4-8E8C-4CDD-BCC5-2985A3DC436A}" type="pres">
      <dgm:prSet presAssocID="{FD18F47B-E54E-48A3-966B-80B2E82B5BEE}" presName="textRect" presStyleLbl="revTx" presStyleIdx="0" presStyleCnt="3">
        <dgm:presLayoutVars>
          <dgm:chMax val="1"/>
          <dgm:chPref val="1"/>
        </dgm:presLayoutVars>
      </dgm:prSet>
      <dgm:spPr/>
    </dgm:pt>
    <dgm:pt modelId="{108E9D5B-6382-48F7-B7D0-937EE28C6A81}" type="pres">
      <dgm:prSet presAssocID="{229A5CB4-DE57-4B80-9F71-F413486D2175}" presName="sibTrans" presStyleLbl="sibTrans2D1" presStyleIdx="0" presStyleCnt="0"/>
      <dgm:spPr/>
    </dgm:pt>
    <dgm:pt modelId="{AFD579B7-7A0D-489B-8F2C-B8AB0E270B4F}" type="pres">
      <dgm:prSet presAssocID="{52301832-15E6-478B-83F5-CB6D05F2EB7A}" presName="compNode" presStyleCnt="0"/>
      <dgm:spPr/>
    </dgm:pt>
    <dgm:pt modelId="{EDE2615F-CEF2-463A-BA7C-C776E74D173C}" type="pres">
      <dgm:prSet presAssocID="{52301832-15E6-478B-83F5-CB6D05F2EB7A}" presName="iconBgRect" presStyleLbl="bgShp" presStyleIdx="1" presStyleCnt="3"/>
      <dgm:spPr/>
    </dgm:pt>
    <dgm:pt modelId="{A630F069-CC10-4560-A270-7C132DB6C2E0}" type="pres">
      <dgm:prSet presAssocID="{52301832-15E6-478B-83F5-CB6D05F2EB7A}"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Ομάδα"/>
        </a:ext>
      </dgm:extLst>
    </dgm:pt>
    <dgm:pt modelId="{718DC462-6BAD-405D-9E41-48BE77592B18}" type="pres">
      <dgm:prSet presAssocID="{52301832-15E6-478B-83F5-CB6D05F2EB7A}" presName="spaceRect" presStyleCnt="0"/>
      <dgm:spPr/>
    </dgm:pt>
    <dgm:pt modelId="{5257A7FF-13D3-43F7-9667-826361EC5897}" type="pres">
      <dgm:prSet presAssocID="{52301832-15E6-478B-83F5-CB6D05F2EB7A}" presName="textRect" presStyleLbl="revTx" presStyleIdx="1" presStyleCnt="3">
        <dgm:presLayoutVars>
          <dgm:chMax val="1"/>
          <dgm:chPref val="1"/>
        </dgm:presLayoutVars>
      </dgm:prSet>
      <dgm:spPr/>
    </dgm:pt>
    <dgm:pt modelId="{74EEFDEA-EDC1-4155-BCB6-B1E22605260C}" type="pres">
      <dgm:prSet presAssocID="{56E51DB1-ACB7-455F-96A2-9B94BFA4475F}" presName="sibTrans" presStyleLbl="sibTrans2D1" presStyleIdx="0" presStyleCnt="0"/>
      <dgm:spPr/>
    </dgm:pt>
    <dgm:pt modelId="{C394593D-53E4-443D-BA9D-F1D09972468D}" type="pres">
      <dgm:prSet presAssocID="{8C8E021C-3CDF-4D43-A200-897B91EC45FF}" presName="compNode" presStyleCnt="0"/>
      <dgm:spPr/>
    </dgm:pt>
    <dgm:pt modelId="{CDC513C7-F90B-45DC-9552-C94B900B09D6}" type="pres">
      <dgm:prSet presAssocID="{8C8E021C-3CDF-4D43-A200-897B91EC45FF}" presName="iconBgRect" presStyleLbl="bgShp" presStyleIdx="2" presStyleCnt="3"/>
      <dgm:spPr/>
    </dgm:pt>
    <dgm:pt modelId="{F322572B-EF29-4E85-8D77-AD0855434B30}" type="pres">
      <dgm:prSet presAssocID="{8C8E021C-3CDF-4D43-A200-897B91EC45FF}"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Δάσκαλος"/>
        </a:ext>
      </dgm:extLst>
    </dgm:pt>
    <dgm:pt modelId="{5B8A1436-92FD-40D9-9EBD-FD1DC28E002A}" type="pres">
      <dgm:prSet presAssocID="{8C8E021C-3CDF-4D43-A200-897B91EC45FF}" presName="spaceRect" presStyleCnt="0"/>
      <dgm:spPr/>
    </dgm:pt>
    <dgm:pt modelId="{83E0774F-D6A1-4D37-8C33-CEFA4B72383F}" type="pres">
      <dgm:prSet presAssocID="{8C8E021C-3CDF-4D43-A200-897B91EC45FF}" presName="textRect" presStyleLbl="revTx" presStyleIdx="2" presStyleCnt="3">
        <dgm:presLayoutVars>
          <dgm:chMax val="1"/>
          <dgm:chPref val="1"/>
        </dgm:presLayoutVars>
      </dgm:prSet>
      <dgm:spPr/>
    </dgm:pt>
  </dgm:ptLst>
  <dgm:cxnLst>
    <dgm:cxn modelId="{E4D78A18-A3DB-40CB-ACBF-195B3BDA05E4}" srcId="{E6902AF2-7554-4AB2-B79D-AF482A1AF1AF}" destId="{FD18F47B-E54E-48A3-966B-80B2E82B5BEE}" srcOrd="0" destOrd="0" parTransId="{A7DA5951-0EBB-4AC4-924C-25826AA6BA49}" sibTransId="{229A5CB4-DE57-4B80-9F71-F413486D2175}"/>
    <dgm:cxn modelId="{8A7A6B1C-091C-4B1F-AE0A-BBF32E7B6551}" type="presOf" srcId="{E6902AF2-7554-4AB2-B79D-AF482A1AF1AF}" destId="{4D7E1177-DB46-4816-BB20-8593A7D1D389}" srcOrd="0" destOrd="0" presId="urn:microsoft.com/office/officeart/2018/2/layout/IconCircleList"/>
    <dgm:cxn modelId="{8B279447-E40C-4233-812B-AEBD1A3D1AEC}" type="presOf" srcId="{8C8E021C-3CDF-4D43-A200-897B91EC45FF}" destId="{83E0774F-D6A1-4D37-8C33-CEFA4B72383F}" srcOrd="0" destOrd="0" presId="urn:microsoft.com/office/officeart/2018/2/layout/IconCircleList"/>
    <dgm:cxn modelId="{FA948674-21EA-44CF-8B0C-9DF2BAA6ECB9}" srcId="{E6902AF2-7554-4AB2-B79D-AF482A1AF1AF}" destId="{8C8E021C-3CDF-4D43-A200-897B91EC45FF}" srcOrd="2" destOrd="0" parTransId="{85E312A0-E300-4621-9123-30F8C1C6DD62}" sibTransId="{429A787C-6095-4E7F-AEEB-D5E6A01C799E}"/>
    <dgm:cxn modelId="{E2C3DD55-2F0E-4BE7-9984-7A74B1BC337D}" type="presOf" srcId="{52301832-15E6-478B-83F5-CB6D05F2EB7A}" destId="{5257A7FF-13D3-43F7-9667-826361EC5897}" srcOrd="0" destOrd="0" presId="urn:microsoft.com/office/officeart/2018/2/layout/IconCircleList"/>
    <dgm:cxn modelId="{7232C8D0-20B9-47C3-81D7-0707FC84CFC9}" type="presOf" srcId="{FD18F47B-E54E-48A3-966B-80B2E82B5BEE}" destId="{E7F19BD4-8E8C-4CDD-BCC5-2985A3DC436A}" srcOrd="0" destOrd="0" presId="urn:microsoft.com/office/officeart/2018/2/layout/IconCircleList"/>
    <dgm:cxn modelId="{F37D9DD2-C123-4ABF-BCFD-24FA79CFE574}" srcId="{E6902AF2-7554-4AB2-B79D-AF482A1AF1AF}" destId="{52301832-15E6-478B-83F5-CB6D05F2EB7A}" srcOrd="1" destOrd="0" parTransId="{2B704F0C-91A7-4FBF-B313-FA632C679C28}" sibTransId="{56E51DB1-ACB7-455F-96A2-9B94BFA4475F}"/>
    <dgm:cxn modelId="{43CEFCDC-9B23-45AD-95EC-CA475CC27FB4}" type="presOf" srcId="{229A5CB4-DE57-4B80-9F71-F413486D2175}" destId="{108E9D5B-6382-48F7-B7D0-937EE28C6A81}" srcOrd="0" destOrd="0" presId="urn:microsoft.com/office/officeart/2018/2/layout/IconCircleList"/>
    <dgm:cxn modelId="{A17EF8DE-453B-4FD2-822B-138C87DCB428}" type="presOf" srcId="{56E51DB1-ACB7-455F-96A2-9B94BFA4475F}" destId="{74EEFDEA-EDC1-4155-BCB6-B1E22605260C}" srcOrd="0" destOrd="0" presId="urn:microsoft.com/office/officeart/2018/2/layout/IconCircleList"/>
    <dgm:cxn modelId="{0E8869F7-828F-4562-9786-B1BD8D075F54}" type="presParOf" srcId="{4D7E1177-DB46-4816-BB20-8593A7D1D389}" destId="{1EE833FC-877F-4108-946C-B311568FEC71}" srcOrd="0" destOrd="0" presId="urn:microsoft.com/office/officeart/2018/2/layout/IconCircleList"/>
    <dgm:cxn modelId="{91BC3F3C-7052-41C7-872A-193919E880FF}" type="presParOf" srcId="{1EE833FC-877F-4108-946C-B311568FEC71}" destId="{C3B27EC7-4932-42D6-810F-163282518312}" srcOrd="0" destOrd="0" presId="urn:microsoft.com/office/officeart/2018/2/layout/IconCircleList"/>
    <dgm:cxn modelId="{86F42FDB-970A-45FD-BBA5-92586AB0767A}" type="presParOf" srcId="{C3B27EC7-4932-42D6-810F-163282518312}" destId="{B6AC7058-5F01-4431-A4E3-6C3A955E6894}" srcOrd="0" destOrd="0" presId="urn:microsoft.com/office/officeart/2018/2/layout/IconCircleList"/>
    <dgm:cxn modelId="{824521D7-8A97-47EA-A0D0-C23E5159FE37}" type="presParOf" srcId="{C3B27EC7-4932-42D6-810F-163282518312}" destId="{E38D2774-FBDB-4BD8-AE5E-6F2C640FC334}" srcOrd="1" destOrd="0" presId="urn:microsoft.com/office/officeart/2018/2/layout/IconCircleList"/>
    <dgm:cxn modelId="{F6DF5621-A564-45DF-A7F6-794C2287A7DF}" type="presParOf" srcId="{C3B27EC7-4932-42D6-810F-163282518312}" destId="{320EB64F-E9B1-47CF-B3E8-ED8047C8B6D1}" srcOrd="2" destOrd="0" presId="urn:microsoft.com/office/officeart/2018/2/layout/IconCircleList"/>
    <dgm:cxn modelId="{E0BC1564-11FB-4A46-B474-20B9A2729B9C}" type="presParOf" srcId="{C3B27EC7-4932-42D6-810F-163282518312}" destId="{E7F19BD4-8E8C-4CDD-BCC5-2985A3DC436A}" srcOrd="3" destOrd="0" presId="urn:microsoft.com/office/officeart/2018/2/layout/IconCircleList"/>
    <dgm:cxn modelId="{2F5D21DB-3BE2-45DE-B40C-79A6E0CABE5C}" type="presParOf" srcId="{1EE833FC-877F-4108-946C-B311568FEC71}" destId="{108E9D5B-6382-48F7-B7D0-937EE28C6A81}" srcOrd="1" destOrd="0" presId="urn:microsoft.com/office/officeart/2018/2/layout/IconCircleList"/>
    <dgm:cxn modelId="{D701FFD8-1DE4-4E60-8AA1-A862F53C3D86}" type="presParOf" srcId="{1EE833FC-877F-4108-946C-B311568FEC71}" destId="{AFD579B7-7A0D-489B-8F2C-B8AB0E270B4F}" srcOrd="2" destOrd="0" presId="urn:microsoft.com/office/officeart/2018/2/layout/IconCircleList"/>
    <dgm:cxn modelId="{DE9EB513-EF73-4EE0-818D-9944B9DA6E0D}" type="presParOf" srcId="{AFD579B7-7A0D-489B-8F2C-B8AB0E270B4F}" destId="{EDE2615F-CEF2-463A-BA7C-C776E74D173C}" srcOrd="0" destOrd="0" presId="urn:microsoft.com/office/officeart/2018/2/layout/IconCircleList"/>
    <dgm:cxn modelId="{CE54D9BD-8239-402A-9391-8581BF111B89}" type="presParOf" srcId="{AFD579B7-7A0D-489B-8F2C-B8AB0E270B4F}" destId="{A630F069-CC10-4560-A270-7C132DB6C2E0}" srcOrd="1" destOrd="0" presId="urn:microsoft.com/office/officeart/2018/2/layout/IconCircleList"/>
    <dgm:cxn modelId="{67E898C7-4F05-4701-97A2-5497EE250BD1}" type="presParOf" srcId="{AFD579B7-7A0D-489B-8F2C-B8AB0E270B4F}" destId="{718DC462-6BAD-405D-9E41-48BE77592B18}" srcOrd="2" destOrd="0" presId="urn:microsoft.com/office/officeart/2018/2/layout/IconCircleList"/>
    <dgm:cxn modelId="{E4DADBE0-BE56-4DD7-931C-10CA4062FCE2}" type="presParOf" srcId="{AFD579B7-7A0D-489B-8F2C-B8AB0E270B4F}" destId="{5257A7FF-13D3-43F7-9667-826361EC5897}" srcOrd="3" destOrd="0" presId="urn:microsoft.com/office/officeart/2018/2/layout/IconCircleList"/>
    <dgm:cxn modelId="{8299AD62-7AD2-4D5C-B840-519BF8281290}" type="presParOf" srcId="{1EE833FC-877F-4108-946C-B311568FEC71}" destId="{74EEFDEA-EDC1-4155-BCB6-B1E22605260C}" srcOrd="3" destOrd="0" presId="urn:microsoft.com/office/officeart/2018/2/layout/IconCircleList"/>
    <dgm:cxn modelId="{711E72C6-83E3-47AC-A827-50840640C8B2}" type="presParOf" srcId="{1EE833FC-877F-4108-946C-B311568FEC71}" destId="{C394593D-53E4-443D-BA9D-F1D09972468D}" srcOrd="4" destOrd="0" presId="urn:microsoft.com/office/officeart/2018/2/layout/IconCircleList"/>
    <dgm:cxn modelId="{C6C54D89-1004-4710-8BD5-719FDEBFBC47}" type="presParOf" srcId="{C394593D-53E4-443D-BA9D-F1D09972468D}" destId="{CDC513C7-F90B-45DC-9552-C94B900B09D6}" srcOrd="0" destOrd="0" presId="urn:microsoft.com/office/officeart/2018/2/layout/IconCircleList"/>
    <dgm:cxn modelId="{1503D5DC-9BEA-492A-8FE2-7151B9FBFFC4}" type="presParOf" srcId="{C394593D-53E4-443D-BA9D-F1D09972468D}" destId="{F322572B-EF29-4E85-8D77-AD0855434B30}" srcOrd="1" destOrd="0" presId="urn:microsoft.com/office/officeart/2018/2/layout/IconCircleList"/>
    <dgm:cxn modelId="{F6AC3392-CF1C-466D-BE8A-D37F5EC2C78C}" type="presParOf" srcId="{C394593D-53E4-443D-BA9D-F1D09972468D}" destId="{5B8A1436-92FD-40D9-9EBD-FD1DC28E002A}" srcOrd="2" destOrd="0" presId="urn:microsoft.com/office/officeart/2018/2/layout/IconCircleList"/>
    <dgm:cxn modelId="{0342CC0F-CA68-409A-B957-BFF2DD51006A}" type="presParOf" srcId="{C394593D-53E4-443D-BA9D-F1D09972468D}" destId="{83E0774F-D6A1-4D37-8C33-CEFA4B72383F}"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7FC2806-F8D2-4CA7-BCB0-72ADFFB0F628}"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C430744A-A179-44EE-A4ED-CE518DAEB99F}">
      <dgm:prSet/>
      <dgm:spPr/>
      <dgm:t>
        <a:bodyPr/>
        <a:lstStyle/>
        <a:p>
          <a:r>
            <a:rPr lang="en-US"/>
            <a:t>Learning disabilities are a heterogeneous group of disorders manifested by significant difficulties in the acquisition and use of spoken and written language, logical processing and learning skills </a:t>
          </a:r>
        </a:p>
      </dgm:t>
    </dgm:pt>
    <dgm:pt modelId="{D00A6612-A5D6-406A-85DA-EC7D726815CD}" type="parTrans" cxnId="{2F86677E-E712-4DB2-B4D1-B9CCB9815AB5}">
      <dgm:prSet/>
      <dgm:spPr/>
      <dgm:t>
        <a:bodyPr/>
        <a:lstStyle/>
        <a:p>
          <a:endParaRPr lang="en-US"/>
        </a:p>
      </dgm:t>
    </dgm:pt>
    <dgm:pt modelId="{4F136FB9-F6D9-4C4E-B532-772B09CEED16}" type="sibTrans" cxnId="{2F86677E-E712-4DB2-B4D1-B9CCB9815AB5}">
      <dgm:prSet/>
      <dgm:spPr/>
      <dgm:t>
        <a:bodyPr/>
        <a:lstStyle/>
        <a:p>
          <a:endParaRPr lang="en-US"/>
        </a:p>
      </dgm:t>
    </dgm:pt>
    <dgm:pt modelId="{BB1F81EA-662A-4CE2-AD08-029A9900811F}">
      <dgm:prSet/>
      <dgm:spPr/>
      <dgm:t>
        <a:bodyPr/>
        <a:lstStyle/>
        <a:p>
          <a:r>
            <a:rPr lang="en-US"/>
            <a:t>Responding to the reality of such a diverse student population, teachers need to adopt new measures, such as the use of differentiated teaching and learning practices. </a:t>
          </a:r>
        </a:p>
      </dgm:t>
    </dgm:pt>
    <dgm:pt modelId="{D75F2549-8886-4106-BBC0-4BEE1FF303CA}" type="parTrans" cxnId="{8851D8C7-BCDB-46EB-85FF-AB6A33FB615C}">
      <dgm:prSet/>
      <dgm:spPr/>
      <dgm:t>
        <a:bodyPr/>
        <a:lstStyle/>
        <a:p>
          <a:endParaRPr lang="en-US"/>
        </a:p>
      </dgm:t>
    </dgm:pt>
    <dgm:pt modelId="{A4C7C3EE-4BDD-42E7-AA64-57578B685F2C}" type="sibTrans" cxnId="{8851D8C7-BCDB-46EB-85FF-AB6A33FB615C}">
      <dgm:prSet/>
      <dgm:spPr/>
      <dgm:t>
        <a:bodyPr/>
        <a:lstStyle/>
        <a:p>
          <a:endParaRPr lang="en-US"/>
        </a:p>
      </dgm:t>
    </dgm:pt>
    <dgm:pt modelId="{8222897A-DE7C-475A-9788-9A81A6F7D407}" type="pres">
      <dgm:prSet presAssocID="{37FC2806-F8D2-4CA7-BCB0-72ADFFB0F628}" presName="hierChild1" presStyleCnt="0">
        <dgm:presLayoutVars>
          <dgm:chPref val="1"/>
          <dgm:dir/>
          <dgm:animOne val="branch"/>
          <dgm:animLvl val="lvl"/>
          <dgm:resizeHandles/>
        </dgm:presLayoutVars>
      </dgm:prSet>
      <dgm:spPr/>
    </dgm:pt>
    <dgm:pt modelId="{141B8307-21D7-4C48-95CF-E3C2B559AED5}" type="pres">
      <dgm:prSet presAssocID="{C430744A-A179-44EE-A4ED-CE518DAEB99F}" presName="hierRoot1" presStyleCnt="0"/>
      <dgm:spPr/>
    </dgm:pt>
    <dgm:pt modelId="{C3DF8844-126D-4ED5-802D-49C47A5F3E04}" type="pres">
      <dgm:prSet presAssocID="{C430744A-A179-44EE-A4ED-CE518DAEB99F}" presName="composite" presStyleCnt="0"/>
      <dgm:spPr/>
    </dgm:pt>
    <dgm:pt modelId="{AC52E0F3-5022-49D7-99E3-159AB4882CB9}" type="pres">
      <dgm:prSet presAssocID="{C430744A-A179-44EE-A4ED-CE518DAEB99F}" presName="background" presStyleLbl="node0" presStyleIdx="0" presStyleCnt="2"/>
      <dgm:spPr/>
    </dgm:pt>
    <dgm:pt modelId="{1FA8C07B-0580-4384-BDDA-8C8CFA58229B}" type="pres">
      <dgm:prSet presAssocID="{C430744A-A179-44EE-A4ED-CE518DAEB99F}" presName="text" presStyleLbl="fgAcc0" presStyleIdx="0" presStyleCnt="2">
        <dgm:presLayoutVars>
          <dgm:chPref val="3"/>
        </dgm:presLayoutVars>
      </dgm:prSet>
      <dgm:spPr/>
    </dgm:pt>
    <dgm:pt modelId="{EC7616CB-FCEC-431D-9F38-B1D0BB43988D}" type="pres">
      <dgm:prSet presAssocID="{C430744A-A179-44EE-A4ED-CE518DAEB99F}" presName="hierChild2" presStyleCnt="0"/>
      <dgm:spPr/>
    </dgm:pt>
    <dgm:pt modelId="{3DD0B5EB-337E-47D7-B37A-04DD7F661082}" type="pres">
      <dgm:prSet presAssocID="{BB1F81EA-662A-4CE2-AD08-029A9900811F}" presName="hierRoot1" presStyleCnt="0"/>
      <dgm:spPr/>
    </dgm:pt>
    <dgm:pt modelId="{EC6B0E90-336A-4836-A1F1-D31344DE3464}" type="pres">
      <dgm:prSet presAssocID="{BB1F81EA-662A-4CE2-AD08-029A9900811F}" presName="composite" presStyleCnt="0"/>
      <dgm:spPr/>
    </dgm:pt>
    <dgm:pt modelId="{0B4207FA-254D-4FE8-9742-8D19A41700E0}" type="pres">
      <dgm:prSet presAssocID="{BB1F81EA-662A-4CE2-AD08-029A9900811F}" presName="background" presStyleLbl="node0" presStyleIdx="1" presStyleCnt="2"/>
      <dgm:spPr/>
    </dgm:pt>
    <dgm:pt modelId="{F7DCD5DC-3F51-404A-A7B4-D92C3DC9BBC8}" type="pres">
      <dgm:prSet presAssocID="{BB1F81EA-662A-4CE2-AD08-029A9900811F}" presName="text" presStyleLbl="fgAcc0" presStyleIdx="1" presStyleCnt="2">
        <dgm:presLayoutVars>
          <dgm:chPref val="3"/>
        </dgm:presLayoutVars>
      </dgm:prSet>
      <dgm:spPr/>
    </dgm:pt>
    <dgm:pt modelId="{4A3452B6-1C14-45B2-ABFF-0CAC62D06ACE}" type="pres">
      <dgm:prSet presAssocID="{BB1F81EA-662A-4CE2-AD08-029A9900811F}" presName="hierChild2" presStyleCnt="0"/>
      <dgm:spPr/>
    </dgm:pt>
  </dgm:ptLst>
  <dgm:cxnLst>
    <dgm:cxn modelId="{0878A560-208B-4BBF-A5F4-53CA36A6F1CC}" type="presOf" srcId="{C430744A-A179-44EE-A4ED-CE518DAEB99F}" destId="{1FA8C07B-0580-4384-BDDA-8C8CFA58229B}" srcOrd="0" destOrd="0" presId="urn:microsoft.com/office/officeart/2005/8/layout/hierarchy1"/>
    <dgm:cxn modelId="{37E9B659-7A36-4EAB-BAA7-843A22E59CB1}" type="presOf" srcId="{37FC2806-F8D2-4CA7-BCB0-72ADFFB0F628}" destId="{8222897A-DE7C-475A-9788-9A81A6F7D407}" srcOrd="0" destOrd="0" presId="urn:microsoft.com/office/officeart/2005/8/layout/hierarchy1"/>
    <dgm:cxn modelId="{2F86677E-E712-4DB2-B4D1-B9CCB9815AB5}" srcId="{37FC2806-F8D2-4CA7-BCB0-72ADFFB0F628}" destId="{C430744A-A179-44EE-A4ED-CE518DAEB99F}" srcOrd="0" destOrd="0" parTransId="{D00A6612-A5D6-406A-85DA-EC7D726815CD}" sibTransId="{4F136FB9-F6D9-4C4E-B532-772B09CEED16}"/>
    <dgm:cxn modelId="{8851D8C7-BCDB-46EB-85FF-AB6A33FB615C}" srcId="{37FC2806-F8D2-4CA7-BCB0-72ADFFB0F628}" destId="{BB1F81EA-662A-4CE2-AD08-029A9900811F}" srcOrd="1" destOrd="0" parTransId="{D75F2549-8886-4106-BBC0-4BEE1FF303CA}" sibTransId="{A4C7C3EE-4BDD-42E7-AA64-57578B685F2C}"/>
    <dgm:cxn modelId="{DE66B3EF-83A8-4A6E-AAA1-9E8795E347EC}" type="presOf" srcId="{BB1F81EA-662A-4CE2-AD08-029A9900811F}" destId="{F7DCD5DC-3F51-404A-A7B4-D92C3DC9BBC8}" srcOrd="0" destOrd="0" presId="urn:microsoft.com/office/officeart/2005/8/layout/hierarchy1"/>
    <dgm:cxn modelId="{A559A787-C7B9-4E74-B96A-59CA6B3269D6}" type="presParOf" srcId="{8222897A-DE7C-475A-9788-9A81A6F7D407}" destId="{141B8307-21D7-4C48-95CF-E3C2B559AED5}" srcOrd="0" destOrd="0" presId="urn:microsoft.com/office/officeart/2005/8/layout/hierarchy1"/>
    <dgm:cxn modelId="{E69203C9-350F-46CA-9620-A8D393432BA4}" type="presParOf" srcId="{141B8307-21D7-4C48-95CF-E3C2B559AED5}" destId="{C3DF8844-126D-4ED5-802D-49C47A5F3E04}" srcOrd="0" destOrd="0" presId="urn:microsoft.com/office/officeart/2005/8/layout/hierarchy1"/>
    <dgm:cxn modelId="{EA0DDA61-6B4C-47D8-BDE5-2AA4F632C90F}" type="presParOf" srcId="{C3DF8844-126D-4ED5-802D-49C47A5F3E04}" destId="{AC52E0F3-5022-49D7-99E3-159AB4882CB9}" srcOrd="0" destOrd="0" presId="urn:microsoft.com/office/officeart/2005/8/layout/hierarchy1"/>
    <dgm:cxn modelId="{5E151867-9FD7-473D-BAC8-086D762B53D3}" type="presParOf" srcId="{C3DF8844-126D-4ED5-802D-49C47A5F3E04}" destId="{1FA8C07B-0580-4384-BDDA-8C8CFA58229B}" srcOrd="1" destOrd="0" presId="urn:microsoft.com/office/officeart/2005/8/layout/hierarchy1"/>
    <dgm:cxn modelId="{E80C28CE-3339-40F8-AE64-86E28AFC2B85}" type="presParOf" srcId="{141B8307-21D7-4C48-95CF-E3C2B559AED5}" destId="{EC7616CB-FCEC-431D-9F38-B1D0BB43988D}" srcOrd="1" destOrd="0" presId="urn:microsoft.com/office/officeart/2005/8/layout/hierarchy1"/>
    <dgm:cxn modelId="{36162B5F-DF81-4758-B006-D31BA4E53E25}" type="presParOf" srcId="{8222897A-DE7C-475A-9788-9A81A6F7D407}" destId="{3DD0B5EB-337E-47D7-B37A-04DD7F661082}" srcOrd="1" destOrd="0" presId="urn:microsoft.com/office/officeart/2005/8/layout/hierarchy1"/>
    <dgm:cxn modelId="{0759FA53-4194-4E3A-A467-FC85FCA06A93}" type="presParOf" srcId="{3DD0B5EB-337E-47D7-B37A-04DD7F661082}" destId="{EC6B0E90-336A-4836-A1F1-D31344DE3464}" srcOrd="0" destOrd="0" presId="urn:microsoft.com/office/officeart/2005/8/layout/hierarchy1"/>
    <dgm:cxn modelId="{B8AE764D-8741-4CB9-AC65-7F636D2727AC}" type="presParOf" srcId="{EC6B0E90-336A-4836-A1F1-D31344DE3464}" destId="{0B4207FA-254D-4FE8-9742-8D19A41700E0}" srcOrd="0" destOrd="0" presId="urn:microsoft.com/office/officeart/2005/8/layout/hierarchy1"/>
    <dgm:cxn modelId="{D654455A-82C1-4ED3-9ED2-F7A326E1FC67}" type="presParOf" srcId="{EC6B0E90-336A-4836-A1F1-D31344DE3464}" destId="{F7DCD5DC-3F51-404A-A7B4-D92C3DC9BBC8}" srcOrd="1" destOrd="0" presId="urn:microsoft.com/office/officeart/2005/8/layout/hierarchy1"/>
    <dgm:cxn modelId="{048EE333-40C0-469C-B54F-C2001FB39FF8}" type="presParOf" srcId="{3DD0B5EB-337E-47D7-B37A-04DD7F661082}" destId="{4A3452B6-1C14-45B2-ABFF-0CAC62D06ACE}"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A5DF7F0-99AC-49B6-B0C5-8EAAEF271807}"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A331F5AF-C41E-44F8-A85B-4460C76D5AA5}">
      <dgm:prSet/>
      <dgm:spPr/>
      <dgm:t>
        <a:bodyPr/>
        <a:lstStyle/>
        <a:p>
          <a:r>
            <a:rPr lang="en-US"/>
            <a:t>A quantitative survey was conducted, based on secondary and primary sources.</a:t>
          </a:r>
        </a:p>
      </dgm:t>
    </dgm:pt>
    <dgm:pt modelId="{4289DA0F-556C-43E5-9DAE-A2360ED869C9}" type="parTrans" cxnId="{51945257-E111-47A6-A034-28C3C0E6DBFE}">
      <dgm:prSet/>
      <dgm:spPr/>
      <dgm:t>
        <a:bodyPr/>
        <a:lstStyle/>
        <a:p>
          <a:endParaRPr lang="en-US"/>
        </a:p>
      </dgm:t>
    </dgm:pt>
    <dgm:pt modelId="{59553F95-7692-4661-8E95-738F24D7C570}" type="sibTrans" cxnId="{51945257-E111-47A6-A034-28C3C0E6DBFE}">
      <dgm:prSet/>
      <dgm:spPr/>
      <dgm:t>
        <a:bodyPr/>
        <a:lstStyle/>
        <a:p>
          <a:endParaRPr lang="en-US"/>
        </a:p>
      </dgm:t>
    </dgm:pt>
    <dgm:pt modelId="{A02B4032-ADD7-4F00-8452-A00A8F208E4F}">
      <dgm:prSet/>
      <dgm:spPr/>
      <dgm:t>
        <a:bodyPr/>
        <a:lstStyle/>
        <a:p>
          <a:r>
            <a:rPr lang="en-US"/>
            <a:t>The first part is a literature review of previous, relevant research.</a:t>
          </a:r>
        </a:p>
      </dgm:t>
    </dgm:pt>
    <dgm:pt modelId="{94ED609D-D3A9-4B6C-9121-1D36CA818AD7}" type="parTrans" cxnId="{3546429C-3A4D-48CC-AFF7-956AADDC5BFB}">
      <dgm:prSet/>
      <dgm:spPr/>
      <dgm:t>
        <a:bodyPr/>
        <a:lstStyle/>
        <a:p>
          <a:endParaRPr lang="en-US"/>
        </a:p>
      </dgm:t>
    </dgm:pt>
    <dgm:pt modelId="{472FF4B2-2A5D-447C-AB10-830E19DF9D2F}" type="sibTrans" cxnId="{3546429C-3A4D-48CC-AFF7-956AADDC5BFB}">
      <dgm:prSet/>
      <dgm:spPr/>
      <dgm:t>
        <a:bodyPr/>
        <a:lstStyle/>
        <a:p>
          <a:endParaRPr lang="en-US"/>
        </a:p>
      </dgm:t>
    </dgm:pt>
    <dgm:pt modelId="{E2AA0518-3079-4013-B634-8B989640FBF7}">
      <dgm:prSet/>
      <dgm:spPr/>
      <dgm:t>
        <a:bodyPr/>
        <a:lstStyle/>
        <a:p>
          <a:r>
            <a:rPr lang="en-US"/>
            <a:t>The second part is a questionnaire-based survey, on 30</a:t>
          </a:r>
          <a:r>
            <a:rPr lang="el-GR"/>
            <a:t>1</a:t>
          </a:r>
          <a:r>
            <a:rPr lang="en-US"/>
            <a:t> special education philologists of special education of northwestern Greece</a:t>
          </a:r>
        </a:p>
      </dgm:t>
    </dgm:pt>
    <dgm:pt modelId="{E9014EE9-72A0-428B-A76E-6C5898C66C84}" type="parTrans" cxnId="{EDE6AFAB-0472-4EA7-BF62-E3B4D7D84A93}">
      <dgm:prSet/>
      <dgm:spPr/>
      <dgm:t>
        <a:bodyPr/>
        <a:lstStyle/>
        <a:p>
          <a:endParaRPr lang="en-US"/>
        </a:p>
      </dgm:t>
    </dgm:pt>
    <dgm:pt modelId="{20999A05-68D6-4EE2-AF60-EC0A6ECA78CE}" type="sibTrans" cxnId="{EDE6AFAB-0472-4EA7-BF62-E3B4D7D84A93}">
      <dgm:prSet/>
      <dgm:spPr/>
      <dgm:t>
        <a:bodyPr/>
        <a:lstStyle/>
        <a:p>
          <a:endParaRPr lang="en-US"/>
        </a:p>
      </dgm:t>
    </dgm:pt>
    <dgm:pt modelId="{CCFF6A8E-2798-4ECF-B454-236E75D411A3}" type="pres">
      <dgm:prSet presAssocID="{7A5DF7F0-99AC-49B6-B0C5-8EAAEF271807}" presName="root" presStyleCnt="0">
        <dgm:presLayoutVars>
          <dgm:dir/>
          <dgm:resizeHandles val="exact"/>
        </dgm:presLayoutVars>
      </dgm:prSet>
      <dgm:spPr/>
    </dgm:pt>
    <dgm:pt modelId="{47606FF1-82A1-4631-B0E2-BF2E334AA88A}" type="pres">
      <dgm:prSet presAssocID="{A331F5AF-C41E-44F8-A85B-4460C76D5AA5}" presName="compNode" presStyleCnt="0"/>
      <dgm:spPr/>
    </dgm:pt>
    <dgm:pt modelId="{71C4F3E8-4128-4C6F-B1C4-C7F72E656682}" type="pres">
      <dgm:prSet presAssocID="{A331F5AF-C41E-44F8-A85B-4460C76D5AA5}" presName="bgRect" presStyleLbl="bgShp" presStyleIdx="0" presStyleCnt="3"/>
      <dgm:spPr/>
    </dgm:pt>
    <dgm:pt modelId="{FFAB5F4E-54EC-4677-A857-690F71CF1E82}" type="pres">
      <dgm:prSet presAssocID="{A331F5AF-C41E-44F8-A85B-4460C76D5AA5}"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Στατιστικά"/>
        </a:ext>
      </dgm:extLst>
    </dgm:pt>
    <dgm:pt modelId="{693786F0-D1A8-43DB-9D04-5A4CC6C08995}" type="pres">
      <dgm:prSet presAssocID="{A331F5AF-C41E-44F8-A85B-4460C76D5AA5}" presName="spaceRect" presStyleCnt="0"/>
      <dgm:spPr/>
    </dgm:pt>
    <dgm:pt modelId="{79FCCE6D-A943-490C-8FFB-B93C618DB0E5}" type="pres">
      <dgm:prSet presAssocID="{A331F5AF-C41E-44F8-A85B-4460C76D5AA5}" presName="parTx" presStyleLbl="revTx" presStyleIdx="0" presStyleCnt="3">
        <dgm:presLayoutVars>
          <dgm:chMax val="0"/>
          <dgm:chPref val="0"/>
        </dgm:presLayoutVars>
      </dgm:prSet>
      <dgm:spPr/>
    </dgm:pt>
    <dgm:pt modelId="{984EBF13-E534-4A57-9514-2BC1B4E20D05}" type="pres">
      <dgm:prSet presAssocID="{59553F95-7692-4661-8E95-738F24D7C570}" presName="sibTrans" presStyleCnt="0"/>
      <dgm:spPr/>
    </dgm:pt>
    <dgm:pt modelId="{327B5FCE-AD3B-49C0-9867-5ED2E8D46046}" type="pres">
      <dgm:prSet presAssocID="{A02B4032-ADD7-4F00-8452-A00A8F208E4F}" presName="compNode" presStyleCnt="0"/>
      <dgm:spPr/>
    </dgm:pt>
    <dgm:pt modelId="{24EFE635-EA1B-4459-810F-83BAF3E39F90}" type="pres">
      <dgm:prSet presAssocID="{A02B4032-ADD7-4F00-8452-A00A8F208E4F}" presName="bgRect" presStyleLbl="bgShp" presStyleIdx="1" presStyleCnt="3"/>
      <dgm:spPr/>
    </dgm:pt>
    <dgm:pt modelId="{64BC0AA3-B807-4028-928D-9B850AAFA5CB}" type="pres">
      <dgm:prSet presAssocID="{A02B4032-ADD7-4F00-8452-A00A8F208E4F}"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Βιβλία"/>
        </a:ext>
      </dgm:extLst>
    </dgm:pt>
    <dgm:pt modelId="{B469281F-C900-488A-B316-D3834A51584D}" type="pres">
      <dgm:prSet presAssocID="{A02B4032-ADD7-4F00-8452-A00A8F208E4F}" presName="spaceRect" presStyleCnt="0"/>
      <dgm:spPr/>
    </dgm:pt>
    <dgm:pt modelId="{38FF95FA-F20B-4342-A5EF-F5360A419E5D}" type="pres">
      <dgm:prSet presAssocID="{A02B4032-ADD7-4F00-8452-A00A8F208E4F}" presName="parTx" presStyleLbl="revTx" presStyleIdx="1" presStyleCnt="3">
        <dgm:presLayoutVars>
          <dgm:chMax val="0"/>
          <dgm:chPref val="0"/>
        </dgm:presLayoutVars>
      </dgm:prSet>
      <dgm:spPr/>
    </dgm:pt>
    <dgm:pt modelId="{D2A3FE66-997E-4684-B473-BC969A91DB74}" type="pres">
      <dgm:prSet presAssocID="{472FF4B2-2A5D-447C-AB10-830E19DF9D2F}" presName="sibTrans" presStyleCnt="0"/>
      <dgm:spPr/>
    </dgm:pt>
    <dgm:pt modelId="{12B0AE98-2B6B-4270-8002-9195593708DF}" type="pres">
      <dgm:prSet presAssocID="{E2AA0518-3079-4013-B634-8B989640FBF7}" presName="compNode" presStyleCnt="0"/>
      <dgm:spPr/>
    </dgm:pt>
    <dgm:pt modelId="{2D1C02A1-4001-4D57-A7C8-5994E6754BB8}" type="pres">
      <dgm:prSet presAssocID="{E2AA0518-3079-4013-B634-8B989640FBF7}" presName="bgRect" presStyleLbl="bgShp" presStyleIdx="2" presStyleCnt="3"/>
      <dgm:spPr/>
    </dgm:pt>
    <dgm:pt modelId="{C2EFB287-AD43-4E27-B925-7E3080F90C6D}" type="pres">
      <dgm:prSet presAssocID="{E2AA0518-3079-4013-B634-8B989640FBF7}"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Αίθουσα τάξης"/>
        </a:ext>
      </dgm:extLst>
    </dgm:pt>
    <dgm:pt modelId="{FC170DBE-409C-47C1-998A-34551DE9D43A}" type="pres">
      <dgm:prSet presAssocID="{E2AA0518-3079-4013-B634-8B989640FBF7}" presName="spaceRect" presStyleCnt="0"/>
      <dgm:spPr/>
    </dgm:pt>
    <dgm:pt modelId="{A994227D-5E83-4706-9E8E-E1A988309C4C}" type="pres">
      <dgm:prSet presAssocID="{E2AA0518-3079-4013-B634-8B989640FBF7}" presName="parTx" presStyleLbl="revTx" presStyleIdx="2" presStyleCnt="3">
        <dgm:presLayoutVars>
          <dgm:chMax val="0"/>
          <dgm:chPref val="0"/>
        </dgm:presLayoutVars>
      </dgm:prSet>
      <dgm:spPr/>
    </dgm:pt>
  </dgm:ptLst>
  <dgm:cxnLst>
    <dgm:cxn modelId="{3BBA485F-7FEF-4845-9F95-15E1D4C2FDCA}" type="presOf" srcId="{E2AA0518-3079-4013-B634-8B989640FBF7}" destId="{A994227D-5E83-4706-9E8E-E1A988309C4C}" srcOrd="0" destOrd="0" presId="urn:microsoft.com/office/officeart/2018/2/layout/IconVerticalSolidList"/>
    <dgm:cxn modelId="{51945257-E111-47A6-A034-28C3C0E6DBFE}" srcId="{7A5DF7F0-99AC-49B6-B0C5-8EAAEF271807}" destId="{A331F5AF-C41E-44F8-A85B-4460C76D5AA5}" srcOrd="0" destOrd="0" parTransId="{4289DA0F-556C-43E5-9DAE-A2360ED869C9}" sibTransId="{59553F95-7692-4661-8E95-738F24D7C570}"/>
    <dgm:cxn modelId="{3A5EDF83-71B2-4B9A-A9A5-D563C77A29EB}" type="presOf" srcId="{A331F5AF-C41E-44F8-A85B-4460C76D5AA5}" destId="{79FCCE6D-A943-490C-8FFB-B93C618DB0E5}" srcOrd="0" destOrd="0" presId="urn:microsoft.com/office/officeart/2018/2/layout/IconVerticalSolidList"/>
    <dgm:cxn modelId="{3546429C-3A4D-48CC-AFF7-956AADDC5BFB}" srcId="{7A5DF7F0-99AC-49B6-B0C5-8EAAEF271807}" destId="{A02B4032-ADD7-4F00-8452-A00A8F208E4F}" srcOrd="1" destOrd="0" parTransId="{94ED609D-D3A9-4B6C-9121-1D36CA818AD7}" sibTransId="{472FF4B2-2A5D-447C-AB10-830E19DF9D2F}"/>
    <dgm:cxn modelId="{EDE6AFAB-0472-4EA7-BF62-E3B4D7D84A93}" srcId="{7A5DF7F0-99AC-49B6-B0C5-8EAAEF271807}" destId="{E2AA0518-3079-4013-B634-8B989640FBF7}" srcOrd="2" destOrd="0" parTransId="{E9014EE9-72A0-428B-A76E-6C5898C66C84}" sibTransId="{20999A05-68D6-4EE2-AF60-EC0A6ECA78CE}"/>
    <dgm:cxn modelId="{C8C81BB2-180F-46FA-968A-02F642D27CBC}" type="presOf" srcId="{A02B4032-ADD7-4F00-8452-A00A8F208E4F}" destId="{38FF95FA-F20B-4342-A5EF-F5360A419E5D}" srcOrd="0" destOrd="0" presId="urn:microsoft.com/office/officeart/2018/2/layout/IconVerticalSolidList"/>
    <dgm:cxn modelId="{807268F2-C818-46D7-94B9-E9A1E395E8A9}" type="presOf" srcId="{7A5DF7F0-99AC-49B6-B0C5-8EAAEF271807}" destId="{CCFF6A8E-2798-4ECF-B454-236E75D411A3}" srcOrd="0" destOrd="0" presId="urn:microsoft.com/office/officeart/2018/2/layout/IconVerticalSolidList"/>
    <dgm:cxn modelId="{5A28F059-A516-41C8-AB99-A2C6CF694298}" type="presParOf" srcId="{CCFF6A8E-2798-4ECF-B454-236E75D411A3}" destId="{47606FF1-82A1-4631-B0E2-BF2E334AA88A}" srcOrd="0" destOrd="0" presId="urn:microsoft.com/office/officeart/2018/2/layout/IconVerticalSolidList"/>
    <dgm:cxn modelId="{E8F7A45A-53CE-4077-A1E2-830608154FE8}" type="presParOf" srcId="{47606FF1-82A1-4631-B0E2-BF2E334AA88A}" destId="{71C4F3E8-4128-4C6F-B1C4-C7F72E656682}" srcOrd="0" destOrd="0" presId="urn:microsoft.com/office/officeart/2018/2/layout/IconVerticalSolidList"/>
    <dgm:cxn modelId="{8D294302-4FB0-4CF0-893E-EB74BFFF298C}" type="presParOf" srcId="{47606FF1-82A1-4631-B0E2-BF2E334AA88A}" destId="{FFAB5F4E-54EC-4677-A857-690F71CF1E82}" srcOrd="1" destOrd="0" presId="urn:microsoft.com/office/officeart/2018/2/layout/IconVerticalSolidList"/>
    <dgm:cxn modelId="{04F77862-39A8-450A-AE7A-E73DBA75EBAA}" type="presParOf" srcId="{47606FF1-82A1-4631-B0E2-BF2E334AA88A}" destId="{693786F0-D1A8-43DB-9D04-5A4CC6C08995}" srcOrd="2" destOrd="0" presId="urn:microsoft.com/office/officeart/2018/2/layout/IconVerticalSolidList"/>
    <dgm:cxn modelId="{501535C0-8135-48DC-BBDE-FED22F23BDAB}" type="presParOf" srcId="{47606FF1-82A1-4631-B0E2-BF2E334AA88A}" destId="{79FCCE6D-A943-490C-8FFB-B93C618DB0E5}" srcOrd="3" destOrd="0" presId="urn:microsoft.com/office/officeart/2018/2/layout/IconVerticalSolidList"/>
    <dgm:cxn modelId="{9079CAB2-AD02-4344-B0EF-9262DA7C9F31}" type="presParOf" srcId="{CCFF6A8E-2798-4ECF-B454-236E75D411A3}" destId="{984EBF13-E534-4A57-9514-2BC1B4E20D05}" srcOrd="1" destOrd="0" presId="urn:microsoft.com/office/officeart/2018/2/layout/IconVerticalSolidList"/>
    <dgm:cxn modelId="{2CE78E0F-AE15-42E1-B821-9AE10CF30C7B}" type="presParOf" srcId="{CCFF6A8E-2798-4ECF-B454-236E75D411A3}" destId="{327B5FCE-AD3B-49C0-9867-5ED2E8D46046}" srcOrd="2" destOrd="0" presId="urn:microsoft.com/office/officeart/2018/2/layout/IconVerticalSolidList"/>
    <dgm:cxn modelId="{F8675218-95B4-4CAD-83FF-3424D97E6A57}" type="presParOf" srcId="{327B5FCE-AD3B-49C0-9867-5ED2E8D46046}" destId="{24EFE635-EA1B-4459-810F-83BAF3E39F90}" srcOrd="0" destOrd="0" presId="urn:microsoft.com/office/officeart/2018/2/layout/IconVerticalSolidList"/>
    <dgm:cxn modelId="{99DAEFD1-9DCA-45DA-9A71-61C997BE130E}" type="presParOf" srcId="{327B5FCE-AD3B-49C0-9867-5ED2E8D46046}" destId="{64BC0AA3-B807-4028-928D-9B850AAFA5CB}" srcOrd="1" destOrd="0" presId="urn:microsoft.com/office/officeart/2018/2/layout/IconVerticalSolidList"/>
    <dgm:cxn modelId="{92320F35-8056-4B20-86E5-7D179E3E1958}" type="presParOf" srcId="{327B5FCE-AD3B-49C0-9867-5ED2E8D46046}" destId="{B469281F-C900-488A-B316-D3834A51584D}" srcOrd="2" destOrd="0" presId="urn:microsoft.com/office/officeart/2018/2/layout/IconVerticalSolidList"/>
    <dgm:cxn modelId="{69D5B3C8-8793-474E-9808-E2B935A88AE4}" type="presParOf" srcId="{327B5FCE-AD3B-49C0-9867-5ED2E8D46046}" destId="{38FF95FA-F20B-4342-A5EF-F5360A419E5D}" srcOrd="3" destOrd="0" presId="urn:microsoft.com/office/officeart/2018/2/layout/IconVerticalSolidList"/>
    <dgm:cxn modelId="{AF2A8CF5-6305-4585-89F5-9817FA601ED8}" type="presParOf" srcId="{CCFF6A8E-2798-4ECF-B454-236E75D411A3}" destId="{D2A3FE66-997E-4684-B473-BC969A91DB74}" srcOrd="3" destOrd="0" presId="urn:microsoft.com/office/officeart/2018/2/layout/IconVerticalSolidList"/>
    <dgm:cxn modelId="{E4052868-8C93-4123-8E1C-F62C116A06D1}" type="presParOf" srcId="{CCFF6A8E-2798-4ECF-B454-236E75D411A3}" destId="{12B0AE98-2B6B-4270-8002-9195593708DF}" srcOrd="4" destOrd="0" presId="urn:microsoft.com/office/officeart/2018/2/layout/IconVerticalSolidList"/>
    <dgm:cxn modelId="{B1AB3EB1-0D94-4FD3-BD34-5A68684FBBDA}" type="presParOf" srcId="{12B0AE98-2B6B-4270-8002-9195593708DF}" destId="{2D1C02A1-4001-4D57-A7C8-5994E6754BB8}" srcOrd="0" destOrd="0" presId="urn:microsoft.com/office/officeart/2018/2/layout/IconVerticalSolidList"/>
    <dgm:cxn modelId="{CE16AD68-546B-4E7E-9D3F-B9974241A3A7}" type="presParOf" srcId="{12B0AE98-2B6B-4270-8002-9195593708DF}" destId="{C2EFB287-AD43-4E27-B925-7E3080F90C6D}" srcOrd="1" destOrd="0" presId="urn:microsoft.com/office/officeart/2018/2/layout/IconVerticalSolidList"/>
    <dgm:cxn modelId="{C7D6EFED-223D-47CC-8D4C-E15C61E2522B}" type="presParOf" srcId="{12B0AE98-2B6B-4270-8002-9195593708DF}" destId="{FC170DBE-409C-47C1-998A-34551DE9D43A}" srcOrd="2" destOrd="0" presId="urn:microsoft.com/office/officeart/2018/2/layout/IconVerticalSolidList"/>
    <dgm:cxn modelId="{A3732D67-9BA7-4FAE-9232-BCBE4F1D8E02}" type="presParOf" srcId="{12B0AE98-2B6B-4270-8002-9195593708DF}" destId="{A994227D-5E83-4706-9E8E-E1A988309C4C}"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956937-7C9B-43F4-9EDD-3ED0BD6C0820}">
      <dsp:nvSpPr>
        <dsp:cNvPr id="0" name=""/>
        <dsp:cNvSpPr/>
      </dsp:nvSpPr>
      <dsp:spPr>
        <a:xfrm>
          <a:off x="0" y="0"/>
          <a:ext cx="105156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189600D-C2DF-4D27-854E-4DC0E42972CC}">
      <dsp:nvSpPr>
        <dsp:cNvPr id="0" name=""/>
        <dsp:cNvSpPr/>
      </dsp:nvSpPr>
      <dsp:spPr>
        <a:xfrm>
          <a:off x="0" y="0"/>
          <a:ext cx="10515600"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l-GR" sz="2500" kern="1200"/>
            <a:t>Ι </a:t>
          </a:r>
          <a:r>
            <a:rPr lang="en-US" sz="2500" kern="1200"/>
            <a:t>was born in 1977</a:t>
          </a:r>
        </a:p>
      </dsp:txBody>
      <dsp:txXfrm>
        <a:off x="0" y="0"/>
        <a:ext cx="10515600" cy="1087834"/>
      </dsp:txXfrm>
    </dsp:sp>
    <dsp:sp modelId="{BEA1693C-71C9-400D-AF63-DADC4B75B177}">
      <dsp:nvSpPr>
        <dsp:cNvPr id="0" name=""/>
        <dsp:cNvSpPr/>
      </dsp:nvSpPr>
      <dsp:spPr>
        <a:xfrm>
          <a:off x="0" y="1087834"/>
          <a:ext cx="105156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1DE04E7-D501-4F84-B6B3-ECC78B0E56A7}">
      <dsp:nvSpPr>
        <dsp:cNvPr id="0" name=""/>
        <dsp:cNvSpPr/>
      </dsp:nvSpPr>
      <dsp:spPr>
        <a:xfrm>
          <a:off x="0" y="1087834"/>
          <a:ext cx="10515600"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a:t>In 20</a:t>
          </a:r>
          <a:r>
            <a:rPr lang="el-GR" sz="2500" kern="1200"/>
            <a:t>0</a:t>
          </a:r>
          <a:r>
            <a:rPr lang="en-US" sz="2500" kern="1200"/>
            <a:t>2 I received a bachelor's degree from the Department of Classical Philology of the Faculty of Philosophy of the Aristotle University of Thessaloniki</a:t>
          </a:r>
        </a:p>
      </dsp:txBody>
      <dsp:txXfrm>
        <a:off x="0" y="1087834"/>
        <a:ext cx="10515600" cy="1087834"/>
      </dsp:txXfrm>
    </dsp:sp>
    <dsp:sp modelId="{1DF1AB02-2652-49E5-9B57-89BE2B8791B0}">
      <dsp:nvSpPr>
        <dsp:cNvPr id="0" name=""/>
        <dsp:cNvSpPr/>
      </dsp:nvSpPr>
      <dsp:spPr>
        <a:xfrm>
          <a:off x="0" y="2175669"/>
          <a:ext cx="105156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D099D13-DF65-44AC-A23C-B2D0CA4F4272}">
      <dsp:nvSpPr>
        <dsp:cNvPr id="0" name=""/>
        <dsp:cNvSpPr/>
      </dsp:nvSpPr>
      <dsp:spPr>
        <a:xfrm>
          <a:off x="0" y="2175669"/>
          <a:ext cx="10515600"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a:t>In 2017 I received my MSc in Special Education</a:t>
          </a:r>
        </a:p>
      </dsp:txBody>
      <dsp:txXfrm>
        <a:off x="0" y="2175669"/>
        <a:ext cx="10515600" cy="1087834"/>
      </dsp:txXfrm>
    </dsp:sp>
    <dsp:sp modelId="{0E1A7237-0CEE-4C7A-9694-DBA3E99FF216}">
      <dsp:nvSpPr>
        <dsp:cNvPr id="0" name=""/>
        <dsp:cNvSpPr/>
      </dsp:nvSpPr>
      <dsp:spPr>
        <a:xfrm>
          <a:off x="0" y="3263503"/>
          <a:ext cx="105156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6110421-BD3D-4B4B-B049-C195DD0660CB}">
      <dsp:nvSpPr>
        <dsp:cNvPr id="0" name=""/>
        <dsp:cNvSpPr/>
      </dsp:nvSpPr>
      <dsp:spPr>
        <a:xfrm>
          <a:off x="0" y="3263503"/>
          <a:ext cx="10515600"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a:t>I fulfilled many seminars in Ancient Greek and Pedagogical issues</a:t>
          </a:r>
        </a:p>
      </dsp:txBody>
      <dsp:txXfrm>
        <a:off x="0" y="3263503"/>
        <a:ext cx="10515600" cy="10878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896871-F5C8-4875-BFED-10121C099283}">
      <dsp:nvSpPr>
        <dsp:cNvPr id="0" name=""/>
        <dsp:cNvSpPr/>
      </dsp:nvSpPr>
      <dsp:spPr>
        <a:xfrm>
          <a:off x="0" y="0"/>
          <a:ext cx="8938260" cy="1305401"/>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a:t>I have worked in high schools and coaching schools</a:t>
          </a:r>
        </a:p>
      </dsp:txBody>
      <dsp:txXfrm>
        <a:off x="38234" y="38234"/>
        <a:ext cx="7529629" cy="1228933"/>
      </dsp:txXfrm>
    </dsp:sp>
    <dsp:sp modelId="{EF6E8421-975B-495E-B4FF-FBAC044DF4EB}">
      <dsp:nvSpPr>
        <dsp:cNvPr id="0" name=""/>
        <dsp:cNvSpPr/>
      </dsp:nvSpPr>
      <dsp:spPr>
        <a:xfrm>
          <a:off x="788669" y="1522968"/>
          <a:ext cx="8938260" cy="1305401"/>
        </a:xfrm>
        <a:prstGeom prst="roundRect">
          <a:avLst>
            <a:gd name="adj" fmla="val 10000"/>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a:t>16 years in education</a:t>
          </a:r>
        </a:p>
      </dsp:txBody>
      <dsp:txXfrm>
        <a:off x="826903" y="1561202"/>
        <a:ext cx="7224611" cy="1228933"/>
      </dsp:txXfrm>
    </dsp:sp>
    <dsp:sp modelId="{0D5111DE-9566-4D5B-AFCD-10BAADBEC766}">
      <dsp:nvSpPr>
        <dsp:cNvPr id="0" name=""/>
        <dsp:cNvSpPr/>
      </dsp:nvSpPr>
      <dsp:spPr>
        <a:xfrm>
          <a:off x="1577339" y="3045936"/>
          <a:ext cx="8938260" cy="1305401"/>
        </a:xfrm>
        <a:prstGeom prst="roundRect">
          <a:avLst>
            <a:gd name="adj" fmla="val 10000"/>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a:t>Teaching Ancient Greek</a:t>
          </a:r>
        </a:p>
      </dsp:txBody>
      <dsp:txXfrm>
        <a:off x="1615573" y="3084170"/>
        <a:ext cx="7224611" cy="1228933"/>
      </dsp:txXfrm>
    </dsp:sp>
    <dsp:sp modelId="{B0DAEFB6-340F-44FD-AC95-508AB3428627}">
      <dsp:nvSpPr>
        <dsp:cNvPr id="0" name=""/>
        <dsp:cNvSpPr/>
      </dsp:nvSpPr>
      <dsp:spPr>
        <a:xfrm>
          <a:off x="8089749" y="989929"/>
          <a:ext cx="848510" cy="848510"/>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280664" y="989929"/>
        <a:ext cx="466680" cy="638504"/>
      </dsp:txXfrm>
    </dsp:sp>
    <dsp:sp modelId="{9375F1A0-8B63-443D-8F85-CBAEA89D911C}">
      <dsp:nvSpPr>
        <dsp:cNvPr id="0" name=""/>
        <dsp:cNvSpPr/>
      </dsp:nvSpPr>
      <dsp:spPr>
        <a:xfrm>
          <a:off x="8878419" y="2504195"/>
          <a:ext cx="848510" cy="848510"/>
        </a:xfrm>
        <a:prstGeom prst="downArrow">
          <a:avLst>
            <a:gd name="adj1" fmla="val 55000"/>
            <a:gd name="adj2" fmla="val 45000"/>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9069334" y="2504195"/>
        <a:ext cx="466680" cy="63850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BDB137-4FDE-4E79-A047-51C78DA97E3C}">
      <dsp:nvSpPr>
        <dsp:cNvPr id="0" name=""/>
        <dsp:cNvSpPr/>
      </dsp:nvSpPr>
      <dsp:spPr>
        <a:xfrm>
          <a:off x="134291" y="612"/>
          <a:ext cx="4332795" cy="275132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46357F5-111D-4408-B193-C541AC506685}">
      <dsp:nvSpPr>
        <dsp:cNvPr id="0" name=""/>
        <dsp:cNvSpPr/>
      </dsp:nvSpPr>
      <dsp:spPr>
        <a:xfrm>
          <a:off x="615713" y="457963"/>
          <a:ext cx="4332795" cy="275132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a:t>The present research study aims to contribute to the emergence of factors that affect the implementation of differentiation practices in the classroom. </a:t>
          </a:r>
        </a:p>
      </dsp:txBody>
      <dsp:txXfrm>
        <a:off x="696297" y="538547"/>
        <a:ext cx="4171627" cy="2590157"/>
      </dsp:txXfrm>
    </dsp:sp>
    <dsp:sp modelId="{A458A6E3-E447-4290-8ADA-C12A00CA98E9}">
      <dsp:nvSpPr>
        <dsp:cNvPr id="0" name=""/>
        <dsp:cNvSpPr/>
      </dsp:nvSpPr>
      <dsp:spPr>
        <a:xfrm>
          <a:off x="5429930" y="612"/>
          <a:ext cx="4332795" cy="275132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2D9D8DD-DF3A-4379-B424-346C5C8DE8AD}">
      <dsp:nvSpPr>
        <dsp:cNvPr id="0" name=""/>
        <dsp:cNvSpPr/>
      </dsp:nvSpPr>
      <dsp:spPr>
        <a:xfrm>
          <a:off x="5911352" y="457963"/>
          <a:ext cx="4332795" cy="275132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a:t>The results of the research are expected to contribute to the formation and enrichment of training programs related to the effective use of differentiated teaching, with the ultimate goal of upgrading the educational process as a whole.</a:t>
          </a:r>
        </a:p>
      </dsp:txBody>
      <dsp:txXfrm>
        <a:off x="5991936" y="538547"/>
        <a:ext cx="4171627" cy="259015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AC7058-5F01-4431-A4E3-6C3A955E6894}">
      <dsp:nvSpPr>
        <dsp:cNvPr id="0" name=""/>
        <dsp:cNvSpPr/>
      </dsp:nvSpPr>
      <dsp:spPr>
        <a:xfrm>
          <a:off x="82613" y="1525815"/>
          <a:ext cx="897246" cy="897246"/>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38D2774-FBDB-4BD8-AE5E-6F2C640FC334}">
      <dsp:nvSpPr>
        <dsp:cNvPr id="0" name=""/>
        <dsp:cNvSpPr/>
      </dsp:nvSpPr>
      <dsp:spPr>
        <a:xfrm>
          <a:off x="271034" y="1714236"/>
          <a:ext cx="520402" cy="52040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7F19BD4-8E8C-4CDD-BCC5-2985A3DC436A}">
      <dsp:nvSpPr>
        <dsp:cNvPr id="0" name=""/>
        <dsp:cNvSpPr/>
      </dsp:nvSpPr>
      <dsp:spPr>
        <a:xfrm>
          <a:off x="1172126" y="1525815"/>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90000"/>
            </a:lnSpc>
            <a:spcBef>
              <a:spcPct val="0"/>
            </a:spcBef>
            <a:spcAft>
              <a:spcPct val="35000"/>
            </a:spcAft>
            <a:buNone/>
          </a:pPr>
          <a:r>
            <a:rPr lang="en-US" sz="2400" kern="1200"/>
            <a:t>Education </a:t>
          </a:r>
        </a:p>
      </dsp:txBody>
      <dsp:txXfrm>
        <a:off x="1172126" y="1525815"/>
        <a:ext cx="2114937" cy="897246"/>
      </dsp:txXfrm>
    </dsp:sp>
    <dsp:sp modelId="{EDE2615F-CEF2-463A-BA7C-C776E74D173C}">
      <dsp:nvSpPr>
        <dsp:cNvPr id="0" name=""/>
        <dsp:cNvSpPr/>
      </dsp:nvSpPr>
      <dsp:spPr>
        <a:xfrm>
          <a:off x="3655575" y="1525815"/>
          <a:ext cx="897246" cy="897246"/>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630F069-CC10-4560-A270-7C132DB6C2E0}">
      <dsp:nvSpPr>
        <dsp:cNvPr id="0" name=""/>
        <dsp:cNvSpPr/>
      </dsp:nvSpPr>
      <dsp:spPr>
        <a:xfrm>
          <a:off x="3843996" y="1714236"/>
          <a:ext cx="520402" cy="52040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257A7FF-13D3-43F7-9667-826361EC5897}">
      <dsp:nvSpPr>
        <dsp:cNvPr id="0" name=""/>
        <dsp:cNvSpPr/>
      </dsp:nvSpPr>
      <dsp:spPr>
        <a:xfrm>
          <a:off x="4745088" y="1525815"/>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90000"/>
            </a:lnSpc>
            <a:spcBef>
              <a:spcPct val="0"/>
            </a:spcBef>
            <a:spcAft>
              <a:spcPct val="35000"/>
            </a:spcAft>
            <a:buNone/>
          </a:pPr>
          <a:r>
            <a:rPr lang="en-US" sz="2400" kern="1200"/>
            <a:t>Diverse students</a:t>
          </a:r>
        </a:p>
      </dsp:txBody>
      <dsp:txXfrm>
        <a:off x="4745088" y="1525815"/>
        <a:ext cx="2114937" cy="897246"/>
      </dsp:txXfrm>
    </dsp:sp>
    <dsp:sp modelId="{CDC513C7-F90B-45DC-9552-C94B900B09D6}">
      <dsp:nvSpPr>
        <dsp:cNvPr id="0" name=""/>
        <dsp:cNvSpPr/>
      </dsp:nvSpPr>
      <dsp:spPr>
        <a:xfrm>
          <a:off x="7228536" y="1525815"/>
          <a:ext cx="897246" cy="897246"/>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322572B-EF29-4E85-8D77-AD0855434B30}">
      <dsp:nvSpPr>
        <dsp:cNvPr id="0" name=""/>
        <dsp:cNvSpPr/>
      </dsp:nvSpPr>
      <dsp:spPr>
        <a:xfrm>
          <a:off x="7416958" y="1714236"/>
          <a:ext cx="520402" cy="52040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3E0774F-D6A1-4D37-8C33-CEFA4B72383F}">
      <dsp:nvSpPr>
        <dsp:cNvPr id="0" name=""/>
        <dsp:cNvSpPr/>
      </dsp:nvSpPr>
      <dsp:spPr>
        <a:xfrm>
          <a:off x="8318049" y="1525815"/>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90000"/>
            </a:lnSpc>
            <a:spcBef>
              <a:spcPct val="0"/>
            </a:spcBef>
            <a:spcAft>
              <a:spcPct val="35000"/>
            </a:spcAft>
            <a:buNone/>
          </a:pPr>
          <a:r>
            <a:rPr lang="en-US" sz="2400" kern="1200"/>
            <a:t>Differentiated teaching</a:t>
          </a:r>
        </a:p>
      </dsp:txBody>
      <dsp:txXfrm>
        <a:off x="8318049" y="1525815"/>
        <a:ext cx="2114937" cy="89724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52E0F3-5022-49D7-99E3-159AB4882CB9}">
      <dsp:nvSpPr>
        <dsp:cNvPr id="0" name=""/>
        <dsp:cNvSpPr/>
      </dsp:nvSpPr>
      <dsp:spPr>
        <a:xfrm>
          <a:off x="134291" y="612"/>
          <a:ext cx="4332795" cy="275132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FA8C07B-0580-4384-BDDA-8C8CFA58229B}">
      <dsp:nvSpPr>
        <dsp:cNvPr id="0" name=""/>
        <dsp:cNvSpPr/>
      </dsp:nvSpPr>
      <dsp:spPr>
        <a:xfrm>
          <a:off x="615713" y="457963"/>
          <a:ext cx="4332795" cy="275132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a:t>Learning disabilities are a heterogeneous group of disorders manifested by significant difficulties in the acquisition and use of spoken and written language, logical processing and learning skills </a:t>
          </a:r>
        </a:p>
      </dsp:txBody>
      <dsp:txXfrm>
        <a:off x="696297" y="538547"/>
        <a:ext cx="4171627" cy="2590157"/>
      </dsp:txXfrm>
    </dsp:sp>
    <dsp:sp modelId="{0B4207FA-254D-4FE8-9742-8D19A41700E0}">
      <dsp:nvSpPr>
        <dsp:cNvPr id="0" name=""/>
        <dsp:cNvSpPr/>
      </dsp:nvSpPr>
      <dsp:spPr>
        <a:xfrm>
          <a:off x="5429930" y="612"/>
          <a:ext cx="4332795" cy="275132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7DCD5DC-3F51-404A-A7B4-D92C3DC9BBC8}">
      <dsp:nvSpPr>
        <dsp:cNvPr id="0" name=""/>
        <dsp:cNvSpPr/>
      </dsp:nvSpPr>
      <dsp:spPr>
        <a:xfrm>
          <a:off x="5911352" y="457963"/>
          <a:ext cx="4332795" cy="275132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a:t>Responding to the reality of such a diverse student population, teachers need to adopt new measures, such as the use of differentiated teaching and learning practices. </a:t>
          </a:r>
        </a:p>
      </dsp:txBody>
      <dsp:txXfrm>
        <a:off x="5991936" y="538547"/>
        <a:ext cx="4171627" cy="259015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C4F3E8-4128-4C6F-B1C4-C7F72E656682}">
      <dsp:nvSpPr>
        <dsp:cNvPr id="0" name=""/>
        <dsp:cNvSpPr/>
      </dsp:nvSpPr>
      <dsp:spPr>
        <a:xfrm>
          <a:off x="0" y="531"/>
          <a:ext cx="10515600" cy="1244702"/>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FAB5F4E-54EC-4677-A857-690F71CF1E82}">
      <dsp:nvSpPr>
        <dsp:cNvPr id="0" name=""/>
        <dsp:cNvSpPr/>
      </dsp:nvSpPr>
      <dsp:spPr>
        <a:xfrm>
          <a:off x="376522" y="280590"/>
          <a:ext cx="684586" cy="68458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9FCCE6D-A943-490C-8FFB-B93C618DB0E5}">
      <dsp:nvSpPr>
        <dsp:cNvPr id="0" name=""/>
        <dsp:cNvSpPr/>
      </dsp:nvSpPr>
      <dsp:spPr>
        <a:xfrm>
          <a:off x="1437631" y="531"/>
          <a:ext cx="9077968" cy="12447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731" tIns="131731" rIns="131731" bIns="131731" numCol="1" spcCol="1270" anchor="ctr" anchorCtr="0">
          <a:noAutofit/>
        </a:bodyPr>
        <a:lstStyle/>
        <a:p>
          <a:pPr marL="0" lvl="0" indent="0" algn="l" defTabSz="1111250">
            <a:lnSpc>
              <a:spcPct val="90000"/>
            </a:lnSpc>
            <a:spcBef>
              <a:spcPct val="0"/>
            </a:spcBef>
            <a:spcAft>
              <a:spcPct val="35000"/>
            </a:spcAft>
            <a:buNone/>
          </a:pPr>
          <a:r>
            <a:rPr lang="en-US" sz="2500" kern="1200"/>
            <a:t>A quantitative survey was conducted, based on secondary and primary sources.</a:t>
          </a:r>
        </a:p>
      </dsp:txBody>
      <dsp:txXfrm>
        <a:off x="1437631" y="531"/>
        <a:ext cx="9077968" cy="1244702"/>
      </dsp:txXfrm>
    </dsp:sp>
    <dsp:sp modelId="{24EFE635-EA1B-4459-810F-83BAF3E39F90}">
      <dsp:nvSpPr>
        <dsp:cNvPr id="0" name=""/>
        <dsp:cNvSpPr/>
      </dsp:nvSpPr>
      <dsp:spPr>
        <a:xfrm>
          <a:off x="0" y="1556410"/>
          <a:ext cx="10515600" cy="1244702"/>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4BC0AA3-B807-4028-928D-9B850AAFA5CB}">
      <dsp:nvSpPr>
        <dsp:cNvPr id="0" name=""/>
        <dsp:cNvSpPr/>
      </dsp:nvSpPr>
      <dsp:spPr>
        <a:xfrm>
          <a:off x="376522" y="1836468"/>
          <a:ext cx="684586" cy="68458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8FF95FA-F20B-4342-A5EF-F5360A419E5D}">
      <dsp:nvSpPr>
        <dsp:cNvPr id="0" name=""/>
        <dsp:cNvSpPr/>
      </dsp:nvSpPr>
      <dsp:spPr>
        <a:xfrm>
          <a:off x="1437631" y="1556410"/>
          <a:ext cx="9077968" cy="12447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731" tIns="131731" rIns="131731" bIns="131731" numCol="1" spcCol="1270" anchor="ctr" anchorCtr="0">
          <a:noAutofit/>
        </a:bodyPr>
        <a:lstStyle/>
        <a:p>
          <a:pPr marL="0" lvl="0" indent="0" algn="l" defTabSz="1111250">
            <a:lnSpc>
              <a:spcPct val="90000"/>
            </a:lnSpc>
            <a:spcBef>
              <a:spcPct val="0"/>
            </a:spcBef>
            <a:spcAft>
              <a:spcPct val="35000"/>
            </a:spcAft>
            <a:buNone/>
          </a:pPr>
          <a:r>
            <a:rPr lang="en-US" sz="2500" kern="1200"/>
            <a:t>The first part is a literature review of previous, relevant research.</a:t>
          </a:r>
        </a:p>
      </dsp:txBody>
      <dsp:txXfrm>
        <a:off x="1437631" y="1556410"/>
        <a:ext cx="9077968" cy="1244702"/>
      </dsp:txXfrm>
    </dsp:sp>
    <dsp:sp modelId="{2D1C02A1-4001-4D57-A7C8-5994E6754BB8}">
      <dsp:nvSpPr>
        <dsp:cNvPr id="0" name=""/>
        <dsp:cNvSpPr/>
      </dsp:nvSpPr>
      <dsp:spPr>
        <a:xfrm>
          <a:off x="0" y="3112289"/>
          <a:ext cx="10515600" cy="1244702"/>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2EFB287-AD43-4E27-B925-7E3080F90C6D}">
      <dsp:nvSpPr>
        <dsp:cNvPr id="0" name=""/>
        <dsp:cNvSpPr/>
      </dsp:nvSpPr>
      <dsp:spPr>
        <a:xfrm>
          <a:off x="376522" y="3392347"/>
          <a:ext cx="684586" cy="68458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994227D-5E83-4706-9E8E-E1A988309C4C}">
      <dsp:nvSpPr>
        <dsp:cNvPr id="0" name=""/>
        <dsp:cNvSpPr/>
      </dsp:nvSpPr>
      <dsp:spPr>
        <a:xfrm>
          <a:off x="1437631" y="3112289"/>
          <a:ext cx="9077968" cy="12447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731" tIns="131731" rIns="131731" bIns="131731" numCol="1" spcCol="1270" anchor="ctr" anchorCtr="0">
          <a:noAutofit/>
        </a:bodyPr>
        <a:lstStyle/>
        <a:p>
          <a:pPr marL="0" lvl="0" indent="0" algn="l" defTabSz="1111250">
            <a:lnSpc>
              <a:spcPct val="90000"/>
            </a:lnSpc>
            <a:spcBef>
              <a:spcPct val="0"/>
            </a:spcBef>
            <a:spcAft>
              <a:spcPct val="35000"/>
            </a:spcAft>
            <a:buNone/>
          </a:pPr>
          <a:r>
            <a:rPr lang="en-US" sz="2500" kern="1200"/>
            <a:t>The second part is a questionnaire-based survey, on 30</a:t>
          </a:r>
          <a:r>
            <a:rPr lang="el-GR" sz="2500" kern="1200"/>
            <a:t>1</a:t>
          </a:r>
          <a:r>
            <a:rPr lang="en-US" sz="2500" kern="1200"/>
            <a:t> special education philologists of special education of northwestern Greece</a:t>
          </a:r>
        </a:p>
      </dsp:txBody>
      <dsp:txXfrm>
        <a:off x="1437631" y="3112289"/>
        <a:ext cx="9077968" cy="1244702"/>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7EE5C369-0D2B-4B5E-A316-9B98415AFD72}" type="datetimeFigureOut">
              <a:rPr lang="el-GR" smtClean="0"/>
              <a:t>8/6/2024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EF8CAE1-A99C-4E27-8DA4-742015DBE3D5}" type="slidenum">
              <a:rPr lang="el-GR" smtClean="0"/>
              <a:t>‹#›</a:t>
            </a:fld>
            <a:endParaRPr lang="el-GR"/>
          </a:p>
        </p:txBody>
      </p:sp>
    </p:spTree>
    <p:extLst>
      <p:ext uri="{BB962C8B-B14F-4D97-AF65-F5344CB8AC3E}">
        <p14:creationId xmlns:p14="http://schemas.microsoft.com/office/powerpoint/2010/main" val="1287830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7EE5C369-0D2B-4B5E-A316-9B98415AFD72}" type="datetimeFigureOut">
              <a:rPr lang="el-GR" smtClean="0"/>
              <a:t>8/6/2024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EF8CAE1-A99C-4E27-8DA4-742015DBE3D5}" type="slidenum">
              <a:rPr lang="el-GR" smtClean="0"/>
              <a:t>‹#›</a:t>
            </a:fld>
            <a:endParaRPr lang="el-GR"/>
          </a:p>
        </p:txBody>
      </p:sp>
    </p:spTree>
    <p:extLst>
      <p:ext uri="{BB962C8B-B14F-4D97-AF65-F5344CB8AC3E}">
        <p14:creationId xmlns:p14="http://schemas.microsoft.com/office/powerpoint/2010/main" val="2551558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7EE5C369-0D2B-4B5E-A316-9B98415AFD72}" type="datetimeFigureOut">
              <a:rPr lang="el-GR" smtClean="0"/>
              <a:t>8/6/2024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EF8CAE1-A99C-4E27-8DA4-742015DBE3D5}" type="slidenum">
              <a:rPr lang="el-GR" smtClean="0"/>
              <a:t>‹#›</a:t>
            </a:fld>
            <a:endParaRPr lang="el-GR"/>
          </a:p>
        </p:txBody>
      </p:sp>
    </p:spTree>
    <p:extLst>
      <p:ext uri="{BB962C8B-B14F-4D97-AF65-F5344CB8AC3E}">
        <p14:creationId xmlns:p14="http://schemas.microsoft.com/office/powerpoint/2010/main" val="843817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7EE5C369-0D2B-4B5E-A316-9B98415AFD72}" type="datetimeFigureOut">
              <a:rPr lang="el-GR" smtClean="0"/>
              <a:t>8/6/2024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EF8CAE1-A99C-4E27-8DA4-742015DBE3D5}" type="slidenum">
              <a:rPr lang="el-GR" smtClean="0"/>
              <a:t>‹#›</a:t>
            </a:fld>
            <a:endParaRPr lang="el-GR"/>
          </a:p>
        </p:txBody>
      </p:sp>
    </p:spTree>
    <p:extLst>
      <p:ext uri="{BB962C8B-B14F-4D97-AF65-F5344CB8AC3E}">
        <p14:creationId xmlns:p14="http://schemas.microsoft.com/office/powerpoint/2010/main" val="3996600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7EE5C369-0D2B-4B5E-A316-9B98415AFD72}" type="datetimeFigureOut">
              <a:rPr lang="el-GR" smtClean="0"/>
              <a:t>8/6/2024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EF8CAE1-A99C-4E27-8DA4-742015DBE3D5}" type="slidenum">
              <a:rPr lang="el-GR" smtClean="0"/>
              <a:t>‹#›</a:t>
            </a:fld>
            <a:endParaRPr lang="el-GR"/>
          </a:p>
        </p:txBody>
      </p:sp>
    </p:spTree>
    <p:extLst>
      <p:ext uri="{BB962C8B-B14F-4D97-AF65-F5344CB8AC3E}">
        <p14:creationId xmlns:p14="http://schemas.microsoft.com/office/powerpoint/2010/main" val="224255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7EE5C369-0D2B-4B5E-A316-9B98415AFD72}" type="datetimeFigureOut">
              <a:rPr lang="el-GR" smtClean="0"/>
              <a:t>8/6/2024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EF8CAE1-A99C-4E27-8DA4-742015DBE3D5}" type="slidenum">
              <a:rPr lang="el-GR" smtClean="0"/>
              <a:t>‹#›</a:t>
            </a:fld>
            <a:endParaRPr lang="el-GR"/>
          </a:p>
        </p:txBody>
      </p:sp>
    </p:spTree>
    <p:extLst>
      <p:ext uri="{BB962C8B-B14F-4D97-AF65-F5344CB8AC3E}">
        <p14:creationId xmlns:p14="http://schemas.microsoft.com/office/powerpoint/2010/main" val="4242462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7EE5C369-0D2B-4B5E-A316-9B98415AFD72}" type="datetimeFigureOut">
              <a:rPr lang="el-GR" smtClean="0"/>
              <a:t>8/6/2024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4EF8CAE1-A99C-4E27-8DA4-742015DBE3D5}" type="slidenum">
              <a:rPr lang="el-GR" smtClean="0"/>
              <a:t>‹#›</a:t>
            </a:fld>
            <a:endParaRPr lang="el-GR"/>
          </a:p>
        </p:txBody>
      </p:sp>
    </p:spTree>
    <p:extLst>
      <p:ext uri="{BB962C8B-B14F-4D97-AF65-F5344CB8AC3E}">
        <p14:creationId xmlns:p14="http://schemas.microsoft.com/office/powerpoint/2010/main" val="2911617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7EE5C369-0D2B-4B5E-A316-9B98415AFD72}" type="datetimeFigureOut">
              <a:rPr lang="el-GR" smtClean="0"/>
              <a:t>8/6/2024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4EF8CAE1-A99C-4E27-8DA4-742015DBE3D5}" type="slidenum">
              <a:rPr lang="el-GR" smtClean="0"/>
              <a:t>‹#›</a:t>
            </a:fld>
            <a:endParaRPr lang="el-GR"/>
          </a:p>
        </p:txBody>
      </p:sp>
    </p:spTree>
    <p:extLst>
      <p:ext uri="{BB962C8B-B14F-4D97-AF65-F5344CB8AC3E}">
        <p14:creationId xmlns:p14="http://schemas.microsoft.com/office/powerpoint/2010/main" val="157873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E5C369-0D2B-4B5E-A316-9B98415AFD72}" type="datetimeFigureOut">
              <a:rPr lang="el-GR" smtClean="0"/>
              <a:t>8/6/2024</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4EF8CAE1-A99C-4E27-8DA4-742015DBE3D5}" type="slidenum">
              <a:rPr lang="el-GR" smtClean="0"/>
              <a:t>‹#›</a:t>
            </a:fld>
            <a:endParaRPr lang="el-GR"/>
          </a:p>
        </p:txBody>
      </p:sp>
    </p:spTree>
    <p:extLst>
      <p:ext uri="{BB962C8B-B14F-4D97-AF65-F5344CB8AC3E}">
        <p14:creationId xmlns:p14="http://schemas.microsoft.com/office/powerpoint/2010/main" val="552896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7EE5C369-0D2B-4B5E-A316-9B98415AFD72}" type="datetimeFigureOut">
              <a:rPr lang="el-GR" smtClean="0"/>
              <a:t>8/6/2024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EF8CAE1-A99C-4E27-8DA4-742015DBE3D5}" type="slidenum">
              <a:rPr lang="el-GR" smtClean="0"/>
              <a:t>‹#›</a:t>
            </a:fld>
            <a:endParaRPr lang="el-GR"/>
          </a:p>
        </p:txBody>
      </p:sp>
    </p:spTree>
    <p:extLst>
      <p:ext uri="{BB962C8B-B14F-4D97-AF65-F5344CB8AC3E}">
        <p14:creationId xmlns:p14="http://schemas.microsoft.com/office/powerpoint/2010/main" val="3114352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7EE5C369-0D2B-4B5E-A316-9B98415AFD72}" type="datetimeFigureOut">
              <a:rPr lang="el-GR" smtClean="0"/>
              <a:t>8/6/2024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EF8CAE1-A99C-4E27-8DA4-742015DBE3D5}" type="slidenum">
              <a:rPr lang="el-GR" smtClean="0"/>
              <a:t>‹#›</a:t>
            </a:fld>
            <a:endParaRPr lang="el-GR"/>
          </a:p>
        </p:txBody>
      </p:sp>
    </p:spTree>
    <p:extLst>
      <p:ext uri="{BB962C8B-B14F-4D97-AF65-F5344CB8AC3E}">
        <p14:creationId xmlns:p14="http://schemas.microsoft.com/office/powerpoint/2010/main" val="1746694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E5C369-0D2B-4B5E-A316-9B98415AFD72}" type="datetimeFigureOut">
              <a:rPr lang="el-GR" smtClean="0"/>
              <a:t>8/6/2024</a:t>
            </a:fld>
            <a:endParaRPr lang="el-G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F8CAE1-A99C-4E27-8DA4-742015DBE3D5}" type="slidenum">
              <a:rPr lang="el-GR" smtClean="0"/>
              <a:t>‹#›</a:t>
            </a:fld>
            <a:endParaRPr lang="el-GR"/>
          </a:p>
        </p:txBody>
      </p:sp>
    </p:spTree>
    <p:extLst>
      <p:ext uri="{BB962C8B-B14F-4D97-AF65-F5344CB8AC3E}">
        <p14:creationId xmlns:p14="http://schemas.microsoft.com/office/powerpoint/2010/main" val="137093912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1 - Τίτλος"/>
          <p:cNvSpPr>
            <a:spLocks noGrp="1"/>
          </p:cNvSpPr>
          <p:nvPr>
            <p:ph type="ctrTitle"/>
          </p:nvPr>
        </p:nvSpPr>
        <p:spPr>
          <a:xfrm>
            <a:off x="1524003" y="1999615"/>
            <a:ext cx="9144000" cy="2764028"/>
          </a:xfrm>
        </p:spPr>
        <p:txBody>
          <a:bodyPr anchor="ctr">
            <a:normAutofit/>
          </a:bodyPr>
          <a:lstStyle/>
          <a:p>
            <a:r>
              <a:rPr lang="en-US" sz="7200"/>
              <a:t>Presentation of the Research Proposal</a:t>
            </a:r>
            <a:endParaRPr lang="el-GR" sz="7200"/>
          </a:p>
        </p:txBody>
      </p:sp>
      <p:sp>
        <p:nvSpPr>
          <p:cNvPr id="3" name="2 - Υπότιτλος"/>
          <p:cNvSpPr>
            <a:spLocks noGrp="1"/>
          </p:cNvSpPr>
          <p:nvPr>
            <p:ph type="subTitle" idx="1"/>
          </p:nvPr>
        </p:nvSpPr>
        <p:spPr>
          <a:xfrm>
            <a:off x="1966912" y="5645150"/>
            <a:ext cx="8258176" cy="631825"/>
          </a:xfrm>
        </p:spPr>
        <p:txBody>
          <a:bodyPr anchor="ctr">
            <a:normAutofit/>
          </a:bodyPr>
          <a:lstStyle/>
          <a:p>
            <a:r>
              <a:rPr lang="en-US" sz="1500"/>
              <a:t>Lazaros Efstathiadis</a:t>
            </a:r>
          </a:p>
          <a:p>
            <a:r>
              <a:rPr lang="en-US" sz="1500"/>
              <a:t>PhD Candidate at the University of Alicante</a:t>
            </a:r>
            <a:endParaRPr lang="el-GR" sz="1500"/>
          </a:p>
        </p:txBody>
      </p:sp>
      <p:sp>
        <p:nvSpPr>
          <p:cNvPr id="14" name="Rectangle 13">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3B021B3-DE93-4AB7-8A18-CF5F1CED8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1 - Τίτλος"/>
          <p:cNvSpPr>
            <a:spLocks noGrp="1"/>
          </p:cNvSpPr>
          <p:nvPr>
            <p:ph type="title"/>
          </p:nvPr>
        </p:nvSpPr>
        <p:spPr>
          <a:xfrm>
            <a:off x="841248" y="256032"/>
            <a:ext cx="10506456" cy="1014984"/>
          </a:xfrm>
        </p:spPr>
        <p:txBody>
          <a:bodyPr anchor="b">
            <a:normAutofit/>
          </a:bodyPr>
          <a:lstStyle/>
          <a:p>
            <a:r>
              <a:rPr lang="en-US" dirty="0"/>
              <a:t>Research methodology</a:t>
            </a:r>
            <a:endParaRPr lang="el-GR" dirty="0"/>
          </a:p>
        </p:txBody>
      </p:sp>
      <p:sp>
        <p:nvSpPr>
          <p:cNvPr id="11" name="Rectangle 10">
            <a:extLst>
              <a:ext uri="{FF2B5EF4-FFF2-40B4-BE49-F238E27FC236}">
                <a16:creationId xmlns:a16="http://schemas.microsoft.com/office/drawing/2014/main" id="{52D502E5-F6B4-4D58-B4AE-FC466FF15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5953" y="1634502"/>
            <a:ext cx="10451592"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3" name="Rectangle 12">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41248" y="1538176"/>
            <a:ext cx="1873457" cy="1098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2 - Θέση περιεχομένου">
            <a:extLst>
              <a:ext uri="{FF2B5EF4-FFF2-40B4-BE49-F238E27FC236}">
                <a16:creationId xmlns:a16="http://schemas.microsoft.com/office/drawing/2014/main" id="{359D20D4-ED52-02D5-9C4C-D09AA270FEEB}"/>
              </a:ext>
            </a:extLst>
          </p:cNvPr>
          <p:cNvGraphicFramePr>
            <a:graphicFrameLocks noGrp="1"/>
          </p:cNvGraphicFramePr>
          <p:nvPr>
            <p:ph idx="1"/>
            <p:extLst>
              <p:ext uri="{D42A27DB-BD31-4B8C-83A1-F6EECF244321}">
                <p14:modId xmlns:p14="http://schemas.microsoft.com/office/powerpoint/2010/main" val="419544617"/>
              </p:ext>
            </p:extLst>
          </p:nvPr>
        </p:nvGraphicFramePr>
        <p:xfrm>
          <a:off x="838200" y="1926266"/>
          <a:ext cx="10515600" cy="43575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1 - Τίτλος"/>
          <p:cNvSpPr>
            <a:spLocks noGrp="1"/>
          </p:cNvSpPr>
          <p:nvPr>
            <p:ph type="title"/>
          </p:nvPr>
        </p:nvSpPr>
        <p:spPr>
          <a:xfrm>
            <a:off x="808638" y="386930"/>
            <a:ext cx="9236700" cy="1188950"/>
          </a:xfrm>
        </p:spPr>
        <p:txBody>
          <a:bodyPr anchor="b">
            <a:normAutofit/>
          </a:bodyPr>
          <a:lstStyle/>
          <a:p>
            <a:r>
              <a:rPr lang="en-US" sz="5400"/>
              <a:t>The investigation has</a:t>
            </a:r>
            <a:endParaRPr lang="el-GR" sz="5400"/>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2 - Θέση περιεχομένου"/>
          <p:cNvSpPr>
            <a:spLocks noGrp="1"/>
          </p:cNvSpPr>
          <p:nvPr>
            <p:ph idx="1"/>
          </p:nvPr>
        </p:nvSpPr>
        <p:spPr>
          <a:xfrm>
            <a:off x="793660" y="2599509"/>
            <a:ext cx="10143668" cy="3435531"/>
          </a:xfrm>
        </p:spPr>
        <p:txBody>
          <a:bodyPr anchor="ctr">
            <a:normAutofit/>
          </a:bodyPr>
          <a:lstStyle/>
          <a:p>
            <a:pPr lvl="0"/>
            <a:r>
              <a:rPr lang="en-US" sz="2200"/>
              <a:t>Personal characteristics of users (14 questions)</a:t>
            </a:r>
          </a:p>
          <a:p>
            <a:pPr lvl="0"/>
            <a:r>
              <a:rPr lang="en-US" sz="2200"/>
              <a:t>Views of participants regarding the use of differentiated educational practices (65 questions):</a:t>
            </a:r>
          </a:p>
          <a:p>
            <a:pPr lvl="1"/>
            <a:r>
              <a:rPr lang="en-US" sz="2200"/>
              <a:t>1. Differentiation of Content (15 questions),</a:t>
            </a:r>
          </a:p>
          <a:p>
            <a:pPr lvl="1"/>
            <a:r>
              <a:rPr lang="en-US" sz="2200"/>
              <a:t>2. Differentiation of the Process (11 questions),</a:t>
            </a:r>
          </a:p>
          <a:p>
            <a:pPr lvl="1"/>
            <a:r>
              <a:rPr lang="en-US" sz="2200"/>
              <a:t>3. Differentiation of Teaching Material (5 questions),</a:t>
            </a:r>
          </a:p>
          <a:p>
            <a:pPr lvl="1"/>
            <a:r>
              <a:rPr lang="en-US" sz="2200"/>
              <a:t>4. Differentiation of Learning Products (5 questions),</a:t>
            </a:r>
          </a:p>
          <a:p>
            <a:pPr lvl="1"/>
            <a:r>
              <a:rPr lang="en-US" sz="2200"/>
              <a:t>5. Differentiation of Evaluation (11 questions) and</a:t>
            </a:r>
          </a:p>
          <a:p>
            <a:pPr lvl="1"/>
            <a:r>
              <a:rPr lang="en-US" sz="2200"/>
              <a:t>6. Differentiation of Classroom Management (18 questions).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DA718D0-4865-4629-8134-44F68D41D5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65167ED7-6315-43AB-B1B6-C326D5FD8F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11" name="Rectangle 10">
              <a:extLst>
                <a:ext uri="{FF2B5EF4-FFF2-40B4-BE49-F238E27FC236}">
                  <a16:creationId xmlns:a16="http://schemas.microsoft.com/office/drawing/2014/main" id="{EF4D8839-FB03-487D-ACC8-8BFEDD4FE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EF75023-9A3B-42FC-B704-61A8F7BE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671EB140-C516-CC28-A3E9-F4CCA6AB0AD5}"/>
              </a:ext>
            </a:extLst>
          </p:cNvPr>
          <p:cNvSpPr>
            <a:spLocks noGrp="1"/>
          </p:cNvSpPr>
          <p:nvPr>
            <p:ph type="title"/>
          </p:nvPr>
        </p:nvSpPr>
        <p:spPr>
          <a:xfrm>
            <a:off x="1271464" y="332656"/>
            <a:ext cx="9849751" cy="1349671"/>
          </a:xfrm>
        </p:spPr>
        <p:txBody>
          <a:bodyPr anchor="b">
            <a:normAutofit/>
          </a:bodyPr>
          <a:lstStyle/>
          <a:p>
            <a:r>
              <a:rPr lang="en-US" sz="5400" dirty="0"/>
              <a:t>What’s been done so far</a:t>
            </a:r>
            <a:endParaRPr lang="el-GR" sz="5400" dirty="0"/>
          </a:p>
        </p:txBody>
      </p:sp>
      <p:sp>
        <p:nvSpPr>
          <p:cNvPr id="3" name="Θέση περιεχομένου 2">
            <a:extLst>
              <a:ext uri="{FF2B5EF4-FFF2-40B4-BE49-F238E27FC236}">
                <a16:creationId xmlns:a16="http://schemas.microsoft.com/office/drawing/2014/main" id="{C3019C08-6F47-EB68-B8C6-A748AD4C69AD}"/>
              </a:ext>
            </a:extLst>
          </p:cNvPr>
          <p:cNvSpPr>
            <a:spLocks noGrp="1"/>
          </p:cNvSpPr>
          <p:nvPr>
            <p:ph idx="1"/>
          </p:nvPr>
        </p:nvSpPr>
        <p:spPr>
          <a:xfrm>
            <a:off x="1289304" y="2132856"/>
            <a:ext cx="9849751" cy="3802225"/>
          </a:xfrm>
        </p:spPr>
        <p:txBody>
          <a:bodyPr anchor="ctr">
            <a:normAutofit/>
          </a:bodyPr>
          <a:lstStyle/>
          <a:p>
            <a:r>
              <a:rPr lang="en-US" dirty="0"/>
              <a:t>The literature review has been completed</a:t>
            </a:r>
          </a:p>
          <a:p>
            <a:r>
              <a:rPr lang="en-US" dirty="0"/>
              <a:t>The construction of the questionnaires was completed</a:t>
            </a:r>
          </a:p>
          <a:p>
            <a:r>
              <a:rPr lang="en-US" dirty="0"/>
              <a:t>The survey was completed</a:t>
            </a:r>
          </a:p>
          <a:p>
            <a:r>
              <a:rPr lang="en-US" dirty="0"/>
              <a:t>The analysis is in progress</a:t>
            </a:r>
            <a:endParaRPr lang="el-GR" dirty="0"/>
          </a:p>
        </p:txBody>
      </p:sp>
    </p:spTree>
    <p:extLst>
      <p:ext uri="{BB962C8B-B14F-4D97-AF65-F5344CB8AC3E}">
        <p14:creationId xmlns:p14="http://schemas.microsoft.com/office/powerpoint/2010/main" val="9836703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E2CC403-21CD-41DF-BAC4-329D7FF03C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1 - Τίτλος"/>
          <p:cNvSpPr>
            <a:spLocks noGrp="1"/>
          </p:cNvSpPr>
          <p:nvPr>
            <p:ph type="title"/>
          </p:nvPr>
        </p:nvSpPr>
        <p:spPr>
          <a:xfrm>
            <a:off x="1078828" y="1147158"/>
            <a:ext cx="6038470" cy="4713316"/>
          </a:xfrm>
        </p:spPr>
        <p:txBody>
          <a:bodyPr vert="horz" lIns="91440" tIns="45720" rIns="91440" bIns="45720" rtlCol="0" anchor="ctr">
            <a:normAutofit/>
          </a:bodyPr>
          <a:lstStyle/>
          <a:p>
            <a:r>
              <a:rPr lang="en-US" sz="6000" kern="1200">
                <a:solidFill>
                  <a:schemeClr val="tx1"/>
                </a:solidFill>
                <a:latin typeface="+mj-lt"/>
                <a:ea typeface="+mj-ea"/>
                <a:cs typeface="+mj-cs"/>
              </a:rPr>
              <a:t>Future steps</a:t>
            </a:r>
          </a:p>
        </p:txBody>
      </p:sp>
      <p:grpSp>
        <p:nvGrpSpPr>
          <p:cNvPr id="10" name="Group 9">
            <a:extLst>
              <a:ext uri="{FF2B5EF4-FFF2-40B4-BE49-F238E27FC236}">
                <a16:creationId xmlns:a16="http://schemas.microsoft.com/office/drawing/2014/main" id="{B13AA5FE-3FFC-4725-9ADD-E428544EC61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15431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4FA70700-3F72-44D4-8175-FEB2B9B233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093C0F6-5741-4C9D-90FF-A25824BFC5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21B2E1B-E962-432C-ADA1-2934CE3C54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7653717E-6F8C-43E0-9893-C03AE87D18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35BB14B4-EC3F-47C7-9AF3-B0E017B75C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66160" y="391886"/>
            <a:ext cx="402901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2 - Θέση περιεχομένου"/>
          <p:cNvSpPr>
            <a:spLocks noGrp="1"/>
          </p:cNvSpPr>
          <p:nvPr>
            <p:ph idx="1"/>
          </p:nvPr>
        </p:nvSpPr>
        <p:spPr>
          <a:xfrm>
            <a:off x="8030590" y="1687486"/>
            <a:ext cx="3300156" cy="3636818"/>
          </a:xfrm>
        </p:spPr>
        <p:txBody>
          <a:bodyPr vert="horz" lIns="91440" tIns="45720" rIns="91440" bIns="45720" rtlCol="0" anchor="ctr">
            <a:normAutofit/>
          </a:bodyPr>
          <a:lstStyle/>
          <a:p>
            <a:pPr marL="0" indent="0">
              <a:buNone/>
            </a:pPr>
            <a:r>
              <a:rPr lang="en-US" sz="2400" kern="1200">
                <a:solidFill>
                  <a:schemeClr val="tx1"/>
                </a:solidFill>
                <a:latin typeface="+mn-lt"/>
                <a:ea typeface="+mn-ea"/>
                <a:cs typeface="+mn-cs"/>
              </a:rPr>
              <a:t>Completing the thesis by the end of 2024</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58A14AF-9FB5-4CC7-BA35-E8E85D3E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2 - Θέση περιεχομένου"/>
          <p:cNvSpPr>
            <a:spLocks noGrp="1"/>
          </p:cNvSpPr>
          <p:nvPr>
            <p:ph idx="1"/>
          </p:nvPr>
        </p:nvSpPr>
        <p:spPr>
          <a:xfrm>
            <a:off x="793661" y="2599509"/>
            <a:ext cx="4530898" cy="3639450"/>
          </a:xfrm>
        </p:spPr>
        <p:txBody>
          <a:bodyPr anchor="ctr">
            <a:normAutofit/>
          </a:bodyPr>
          <a:lstStyle/>
          <a:p>
            <a:pPr>
              <a:buNone/>
            </a:pPr>
            <a:r>
              <a:rPr lang="en-US" sz="3200" dirty="0"/>
              <a:t>Thanks for your time</a:t>
            </a:r>
          </a:p>
        </p:txBody>
      </p:sp>
      <p:pic>
        <p:nvPicPr>
          <p:cNvPr id="7" name="Graphic 6" descr="Smiling Face with No Fill">
            <a:extLst>
              <a:ext uri="{FF2B5EF4-FFF2-40B4-BE49-F238E27FC236}">
                <a16:creationId xmlns:a16="http://schemas.microsoft.com/office/drawing/2014/main" id="{4C1311D6-9E6C-F585-4500-B777B4D4B75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629548" y="2484255"/>
            <a:ext cx="3714244" cy="3714244"/>
          </a:xfrm>
          <a:prstGeom prst="rect">
            <a:avLst/>
          </a:prstGeom>
        </p:spPr>
      </p:pic>
      <p:sp>
        <p:nvSpPr>
          <p:cNvPr id="16" name="Rectangle 15">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chor="ctr">
            <a:normAutofit/>
          </a:bodyPr>
          <a:lstStyle/>
          <a:p>
            <a:r>
              <a:rPr lang="en-US" dirty="0"/>
              <a:t>A few words about the candidate</a:t>
            </a:r>
            <a:endParaRPr lang="el-GR" dirty="0"/>
          </a:p>
        </p:txBody>
      </p:sp>
      <p:graphicFrame>
        <p:nvGraphicFramePr>
          <p:cNvPr id="5" name="2 - Θέση περιεχομένου">
            <a:extLst>
              <a:ext uri="{FF2B5EF4-FFF2-40B4-BE49-F238E27FC236}">
                <a16:creationId xmlns:a16="http://schemas.microsoft.com/office/drawing/2014/main" id="{6E37FD33-01E3-357B-A405-3BB3BE1C6829}"/>
              </a:ext>
            </a:extLst>
          </p:cNvPr>
          <p:cNvGraphicFramePr>
            <a:graphicFrameLocks noGrp="1"/>
          </p:cNvGraphicFramePr>
          <p:nvPr>
            <p:ph idx="1"/>
            <p:extLst>
              <p:ext uri="{D42A27DB-BD31-4B8C-83A1-F6EECF244321}">
                <p14:modId xmlns:p14="http://schemas.microsoft.com/office/powerpoint/2010/main" val="77706218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260BD53F-0224-66BA-45F7-BAE4032205C4}"/>
              </a:ext>
            </a:extLst>
          </p:cNvPr>
          <p:cNvPicPr>
            <a:picLocks noChangeAspect="1"/>
          </p:cNvPicPr>
          <p:nvPr/>
        </p:nvPicPr>
        <p:blipFill rotWithShape="1">
          <a:blip r:embed="rId2">
            <a:duotone>
              <a:schemeClr val="bg2">
                <a:shade val="45000"/>
                <a:satMod val="135000"/>
              </a:schemeClr>
              <a:prstClr val="white"/>
            </a:duotone>
          </a:blip>
          <a:srcRect b="15730"/>
          <a:stretch/>
        </p:blipFill>
        <p:spPr>
          <a:xfrm>
            <a:off x="20" y="10"/>
            <a:ext cx="12191980" cy="6857990"/>
          </a:xfrm>
          <a:prstGeom prst="rect">
            <a:avLst/>
          </a:prstGeom>
        </p:spPr>
      </p:pic>
      <p:sp>
        <p:nvSpPr>
          <p:cNvPr id="11" name="Rectangle 10">
            <a:extLst>
              <a:ext uri="{FF2B5EF4-FFF2-40B4-BE49-F238E27FC236}">
                <a16:creationId xmlns:a16="http://schemas.microsoft.com/office/drawing/2014/main" id="{B50AB553-2A96-4A92-96F2-93548E096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bg2">
                  <a:alpha val="68000"/>
                </a:schemeClr>
              </a:gs>
              <a:gs pos="85000">
                <a:schemeClr val="bg2">
                  <a:alpha val="97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1 - Τίτλος"/>
          <p:cNvSpPr>
            <a:spLocks noGrp="1"/>
          </p:cNvSpPr>
          <p:nvPr>
            <p:ph type="title"/>
          </p:nvPr>
        </p:nvSpPr>
        <p:spPr>
          <a:xfrm>
            <a:off x="838200" y="365125"/>
            <a:ext cx="10515600" cy="1325563"/>
          </a:xfrm>
        </p:spPr>
        <p:txBody>
          <a:bodyPr>
            <a:normAutofit/>
          </a:bodyPr>
          <a:lstStyle/>
          <a:p>
            <a:r>
              <a:rPr lang="en-US" dirty="0"/>
              <a:t>A few words about the candidate</a:t>
            </a:r>
            <a:endParaRPr lang="el-GR" dirty="0"/>
          </a:p>
        </p:txBody>
      </p:sp>
      <p:graphicFrame>
        <p:nvGraphicFramePr>
          <p:cNvPr id="5" name="2 - Θέση περιεχομένου">
            <a:extLst>
              <a:ext uri="{FF2B5EF4-FFF2-40B4-BE49-F238E27FC236}">
                <a16:creationId xmlns:a16="http://schemas.microsoft.com/office/drawing/2014/main" id="{6158782C-6FB0-E3E8-89F3-571C63B0D6BB}"/>
              </a:ext>
            </a:extLst>
          </p:cNvPr>
          <p:cNvGraphicFramePr>
            <a:graphicFrameLocks noGrp="1"/>
          </p:cNvGraphicFramePr>
          <p:nvPr>
            <p:ph idx="1"/>
            <p:extLst>
              <p:ext uri="{D42A27DB-BD31-4B8C-83A1-F6EECF244321}">
                <p14:modId xmlns:p14="http://schemas.microsoft.com/office/powerpoint/2010/main" val="119218444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1 - Τίτλος"/>
          <p:cNvSpPr>
            <a:spLocks noGrp="1"/>
          </p:cNvSpPr>
          <p:nvPr>
            <p:ph type="title"/>
          </p:nvPr>
        </p:nvSpPr>
        <p:spPr>
          <a:xfrm>
            <a:off x="1075767" y="1188637"/>
            <a:ext cx="2988234" cy="4480726"/>
          </a:xfrm>
        </p:spPr>
        <p:txBody>
          <a:bodyPr>
            <a:normAutofit/>
          </a:bodyPr>
          <a:lstStyle/>
          <a:p>
            <a:pPr algn="r"/>
            <a:r>
              <a:rPr lang="en-US" sz="6100"/>
              <a:t>Purpose of the research</a:t>
            </a:r>
            <a:endParaRPr lang="el-GR" sz="6100"/>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2 - Θέση περιεχομένου"/>
          <p:cNvSpPr>
            <a:spLocks noGrp="1"/>
          </p:cNvSpPr>
          <p:nvPr>
            <p:ph idx="1"/>
          </p:nvPr>
        </p:nvSpPr>
        <p:spPr>
          <a:xfrm>
            <a:off x="5255260" y="1648870"/>
            <a:ext cx="4702848" cy="3560260"/>
          </a:xfrm>
        </p:spPr>
        <p:txBody>
          <a:bodyPr anchor="ctr">
            <a:normAutofit/>
          </a:bodyPr>
          <a:lstStyle/>
          <a:p>
            <a:r>
              <a:rPr lang="en-US" sz="2400">
                <a:latin typeface="Times New Roman" panose="02020603050405020304" pitchFamily="18" charset="0"/>
                <a:ea typeface="Times New Roman" panose="02020603050405020304" pitchFamily="18" charset="0"/>
              </a:rPr>
              <a:t>The purpose of this doctoral thesis is to examine the views and experiences of special education philologists regarding the use of differentiated educational practices. </a:t>
            </a:r>
            <a:endParaRPr lang="el-GR" sz="2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8">
            <a:extLst>
              <a:ext uri="{FF2B5EF4-FFF2-40B4-BE49-F238E27FC236}">
                <a16:creationId xmlns:a16="http://schemas.microsoft.com/office/drawing/2014/main" id="{56E9B3E6-E277-4D68-BA48-9CB43FFBD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0">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2" name="Rectangle 11">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2">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1 - Τίτλος"/>
          <p:cNvSpPr>
            <a:spLocks noGrp="1"/>
          </p:cNvSpPr>
          <p:nvPr>
            <p:ph type="title"/>
          </p:nvPr>
        </p:nvSpPr>
        <p:spPr>
          <a:xfrm>
            <a:off x="1043631" y="809898"/>
            <a:ext cx="10173010" cy="1554480"/>
          </a:xfrm>
        </p:spPr>
        <p:txBody>
          <a:bodyPr anchor="ctr">
            <a:normAutofit/>
          </a:bodyPr>
          <a:lstStyle/>
          <a:p>
            <a:r>
              <a:rPr lang="en-US" sz="4800"/>
              <a:t>Research problem</a:t>
            </a:r>
            <a:endParaRPr lang="el-GR" sz="4800"/>
          </a:p>
        </p:txBody>
      </p:sp>
      <p:cxnSp>
        <p:nvCxnSpPr>
          <p:cNvPr id="18" name="Straight Connector 17">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graphicFrame>
        <p:nvGraphicFramePr>
          <p:cNvPr id="21" name="2 - Θέση περιεχομένου">
            <a:extLst>
              <a:ext uri="{FF2B5EF4-FFF2-40B4-BE49-F238E27FC236}">
                <a16:creationId xmlns:a16="http://schemas.microsoft.com/office/drawing/2014/main" id="{461E0AF9-A0D8-3F8D-49AE-86518EE657C1}"/>
              </a:ext>
            </a:extLst>
          </p:cNvPr>
          <p:cNvGraphicFramePr>
            <a:graphicFrameLocks noGrp="1"/>
          </p:cNvGraphicFramePr>
          <p:nvPr>
            <p:ph idx="1"/>
            <p:extLst>
              <p:ext uri="{D42A27DB-BD31-4B8C-83A1-F6EECF244321}">
                <p14:modId xmlns:p14="http://schemas.microsoft.com/office/powerpoint/2010/main" val="1598199075"/>
              </p:ext>
            </p:extLst>
          </p:nvPr>
        </p:nvGraphicFramePr>
        <p:xfrm>
          <a:off x="904602" y="3017519"/>
          <a:ext cx="10378440" cy="32099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5DB3719-6FDC-4E5D-891D-FF40B7300F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1 - Τίτλος"/>
          <p:cNvSpPr>
            <a:spLocks noGrp="1"/>
          </p:cNvSpPr>
          <p:nvPr>
            <p:ph type="title"/>
          </p:nvPr>
        </p:nvSpPr>
        <p:spPr>
          <a:xfrm>
            <a:off x="838200" y="365125"/>
            <a:ext cx="10515600" cy="1325563"/>
          </a:xfrm>
        </p:spPr>
        <p:txBody>
          <a:bodyPr>
            <a:normAutofit/>
          </a:bodyPr>
          <a:lstStyle/>
          <a:p>
            <a:r>
              <a:rPr lang="en-US" sz="5400"/>
              <a:t>Areas of research</a:t>
            </a:r>
            <a:endParaRPr lang="el-GR" sz="5400"/>
          </a:p>
        </p:txBody>
      </p:sp>
      <p:sp>
        <p:nvSpPr>
          <p:cNvPr id="11" name="sketch line">
            <a:extLst>
              <a:ext uri="{FF2B5EF4-FFF2-40B4-BE49-F238E27FC236}">
                <a16:creationId xmlns:a16="http://schemas.microsoft.com/office/drawing/2014/main" id="{E0CBAC23-2E3F-4A90-BA59-F8299F6A54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1865313"/>
            <a:ext cx="10424160" cy="18288"/>
          </a:xfrm>
          <a:custGeom>
            <a:avLst/>
            <a:gdLst>
              <a:gd name="connsiteX0" fmla="*/ 0 w 10424160"/>
              <a:gd name="connsiteY0" fmla="*/ 0 h 18288"/>
              <a:gd name="connsiteX1" fmla="*/ 903427 w 10424160"/>
              <a:gd name="connsiteY1" fmla="*/ 0 h 18288"/>
              <a:gd name="connsiteX2" fmla="*/ 1389888 w 10424160"/>
              <a:gd name="connsiteY2" fmla="*/ 0 h 18288"/>
              <a:gd name="connsiteX3" fmla="*/ 2189074 w 10424160"/>
              <a:gd name="connsiteY3" fmla="*/ 0 h 18288"/>
              <a:gd name="connsiteX4" fmla="*/ 2675534 w 10424160"/>
              <a:gd name="connsiteY4" fmla="*/ 0 h 18288"/>
              <a:gd name="connsiteX5" fmla="*/ 3370478 w 10424160"/>
              <a:gd name="connsiteY5" fmla="*/ 0 h 18288"/>
              <a:gd name="connsiteX6" fmla="*/ 4169664 w 10424160"/>
              <a:gd name="connsiteY6" fmla="*/ 0 h 18288"/>
              <a:gd name="connsiteX7" fmla="*/ 4551883 w 10424160"/>
              <a:gd name="connsiteY7" fmla="*/ 0 h 18288"/>
              <a:gd name="connsiteX8" fmla="*/ 4934102 w 10424160"/>
              <a:gd name="connsiteY8" fmla="*/ 0 h 18288"/>
              <a:gd name="connsiteX9" fmla="*/ 5837530 w 10424160"/>
              <a:gd name="connsiteY9" fmla="*/ 0 h 18288"/>
              <a:gd name="connsiteX10" fmla="*/ 6532474 w 10424160"/>
              <a:gd name="connsiteY10" fmla="*/ 0 h 18288"/>
              <a:gd name="connsiteX11" fmla="*/ 6914693 w 10424160"/>
              <a:gd name="connsiteY11" fmla="*/ 0 h 18288"/>
              <a:gd name="connsiteX12" fmla="*/ 7609637 w 10424160"/>
              <a:gd name="connsiteY12" fmla="*/ 0 h 18288"/>
              <a:gd name="connsiteX13" fmla="*/ 8513064 w 10424160"/>
              <a:gd name="connsiteY13" fmla="*/ 0 h 18288"/>
              <a:gd name="connsiteX14" fmla="*/ 9103766 w 10424160"/>
              <a:gd name="connsiteY14" fmla="*/ 0 h 18288"/>
              <a:gd name="connsiteX15" fmla="*/ 9694469 w 10424160"/>
              <a:gd name="connsiteY15" fmla="*/ 0 h 18288"/>
              <a:gd name="connsiteX16" fmla="*/ 10424160 w 10424160"/>
              <a:gd name="connsiteY16" fmla="*/ 0 h 18288"/>
              <a:gd name="connsiteX17" fmla="*/ 10424160 w 10424160"/>
              <a:gd name="connsiteY17" fmla="*/ 18288 h 18288"/>
              <a:gd name="connsiteX18" fmla="*/ 9729216 w 10424160"/>
              <a:gd name="connsiteY18" fmla="*/ 18288 h 18288"/>
              <a:gd name="connsiteX19" fmla="*/ 8930030 w 10424160"/>
              <a:gd name="connsiteY19" fmla="*/ 18288 h 18288"/>
              <a:gd name="connsiteX20" fmla="*/ 8130845 w 10424160"/>
              <a:gd name="connsiteY20" fmla="*/ 18288 h 18288"/>
              <a:gd name="connsiteX21" fmla="*/ 7644384 w 10424160"/>
              <a:gd name="connsiteY21" fmla="*/ 18288 h 18288"/>
              <a:gd name="connsiteX22" fmla="*/ 6740957 w 10424160"/>
              <a:gd name="connsiteY22" fmla="*/ 18288 h 18288"/>
              <a:gd name="connsiteX23" fmla="*/ 6046013 w 10424160"/>
              <a:gd name="connsiteY23" fmla="*/ 18288 h 18288"/>
              <a:gd name="connsiteX24" fmla="*/ 5663794 w 10424160"/>
              <a:gd name="connsiteY24" fmla="*/ 18288 h 18288"/>
              <a:gd name="connsiteX25" fmla="*/ 4968850 w 10424160"/>
              <a:gd name="connsiteY25" fmla="*/ 18288 h 18288"/>
              <a:gd name="connsiteX26" fmla="*/ 4378147 w 10424160"/>
              <a:gd name="connsiteY26" fmla="*/ 18288 h 18288"/>
              <a:gd name="connsiteX27" fmla="*/ 3787445 w 10424160"/>
              <a:gd name="connsiteY27" fmla="*/ 18288 h 18288"/>
              <a:gd name="connsiteX28" fmla="*/ 3196742 w 10424160"/>
              <a:gd name="connsiteY28" fmla="*/ 18288 h 18288"/>
              <a:gd name="connsiteX29" fmla="*/ 2606040 w 10424160"/>
              <a:gd name="connsiteY29" fmla="*/ 18288 h 18288"/>
              <a:gd name="connsiteX30" fmla="*/ 1806854 w 10424160"/>
              <a:gd name="connsiteY30" fmla="*/ 18288 h 18288"/>
              <a:gd name="connsiteX31" fmla="*/ 1111910 w 10424160"/>
              <a:gd name="connsiteY31" fmla="*/ 18288 h 18288"/>
              <a:gd name="connsiteX32" fmla="*/ 729691 w 10424160"/>
              <a:gd name="connsiteY32" fmla="*/ 18288 h 18288"/>
              <a:gd name="connsiteX33" fmla="*/ 0 w 10424160"/>
              <a:gd name="connsiteY33" fmla="*/ 18288 h 18288"/>
              <a:gd name="connsiteX34" fmla="*/ 0 w 10424160"/>
              <a:gd name="connsiteY34"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4160" h="18288" fill="none" extrusionOk="0">
                <a:moveTo>
                  <a:pt x="0" y="0"/>
                </a:moveTo>
                <a:cubicBezTo>
                  <a:pt x="251416" y="-3874"/>
                  <a:pt x="479411" y="-20508"/>
                  <a:pt x="903427" y="0"/>
                </a:cubicBezTo>
                <a:cubicBezTo>
                  <a:pt x="1327443" y="20508"/>
                  <a:pt x="1177990" y="-7387"/>
                  <a:pt x="1389888" y="0"/>
                </a:cubicBezTo>
                <a:cubicBezTo>
                  <a:pt x="1601786" y="7387"/>
                  <a:pt x="1928602" y="-6697"/>
                  <a:pt x="2189074" y="0"/>
                </a:cubicBezTo>
                <a:cubicBezTo>
                  <a:pt x="2449546" y="6697"/>
                  <a:pt x="2440085" y="-21144"/>
                  <a:pt x="2675534" y="0"/>
                </a:cubicBezTo>
                <a:cubicBezTo>
                  <a:pt x="2910983" y="21144"/>
                  <a:pt x="3026158" y="-11124"/>
                  <a:pt x="3370478" y="0"/>
                </a:cubicBezTo>
                <a:cubicBezTo>
                  <a:pt x="3714798" y="11124"/>
                  <a:pt x="3864539" y="-10660"/>
                  <a:pt x="4169664" y="0"/>
                </a:cubicBezTo>
                <a:cubicBezTo>
                  <a:pt x="4474789" y="10660"/>
                  <a:pt x="4471218" y="16488"/>
                  <a:pt x="4551883" y="0"/>
                </a:cubicBezTo>
                <a:cubicBezTo>
                  <a:pt x="4632548" y="-16488"/>
                  <a:pt x="4786830" y="7986"/>
                  <a:pt x="4934102" y="0"/>
                </a:cubicBezTo>
                <a:cubicBezTo>
                  <a:pt x="5081374" y="-7986"/>
                  <a:pt x="5575881" y="-33003"/>
                  <a:pt x="5837530" y="0"/>
                </a:cubicBezTo>
                <a:cubicBezTo>
                  <a:pt x="6099179" y="33003"/>
                  <a:pt x="6305895" y="14170"/>
                  <a:pt x="6532474" y="0"/>
                </a:cubicBezTo>
                <a:cubicBezTo>
                  <a:pt x="6759053" y="-14170"/>
                  <a:pt x="6726707" y="16121"/>
                  <a:pt x="6914693" y="0"/>
                </a:cubicBezTo>
                <a:cubicBezTo>
                  <a:pt x="7102679" y="-16121"/>
                  <a:pt x="7397857" y="32594"/>
                  <a:pt x="7609637" y="0"/>
                </a:cubicBezTo>
                <a:cubicBezTo>
                  <a:pt x="7821417" y="-32594"/>
                  <a:pt x="8141235" y="-3745"/>
                  <a:pt x="8513064" y="0"/>
                </a:cubicBezTo>
                <a:cubicBezTo>
                  <a:pt x="8884893" y="3745"/>
                  <a:pt x="8877548" y="3359"/>
                  <a:pt x="9103766" y="0"/>
                </a:cubicBezTo>
                <a:cubicBezTo>
                  <a:pt x="9329984" y="-3359"/>
                  <a:pt x="9545570" y="-17843"/>
                  <a:pt x="9694469" y="0"/>
                </a:cubicBezTo>
                <a:cubicBezTo>
                  <a:pt x="9843368" y="17843"/>
                  <a:pt x="10162477" y="-1217"/>
                  <a:pt x="10424160" y="0"/>
                </a:cubicBezTo>
                <a:cubicBezTo>
                  <a:pt x="10424498" y="7640"/>
                  <a:pt x="10423710" y="11289"/>
                  <a:pt x="10424160" y="18288"/>
                </a:cubicBezTo>
                <a:cubicBezTo>
                  <a:pt x="10184680" y="20716"/>
                  <a:pt x="10034768" y="-9357"/>
                  <a:pt x="9729216" y="18288"/>
                </a:cubicBezTo>
                <a:cubicBezTo>
                  <a:pt x="9423664" y="45933"/>
                  <a:pt x="9309220" y="36372"/>
                  <a:pt x="8930030" y="18288"/>
                </a:cubicBezTo>
                <a:cubicBezTo>
                  <a:pt x="8550840" y="204"/>
                  <a:pt x="8513376" y="34707"/>
                  <a:pt x="8130845" y="18288"/>
                </a:cubicBezTo>
                <a:cubicBezTo>
                  <a:pt x="7748315" y="1869"/>
                  <a:pt x="7864674" y="19659"/>
                  <a:pt x="7644384" y="18288"/>
                </a:cubicBezTo>
                <a:cubicBezTo>
                  <a:pt x="7424094" y="16917"/>
                  <a:pt x="6947001" y="55680"/>
                  <a:pt x="6740957" y="18288"/>
                </a:cubicBezTo>
                <a:cubicBezTo>
                  <a:pt x="6534913" y="-19104"/>
                  <a:pt x="6313809" y="33391"/>
                  <a:pt x="6046013" y="18288"/>
                </a:cubicBezTo>
                <a:cubicBezTo>
                  <a:pt x="5778217" y="3185"/>
                  <a:pt x="5786775" y="1439"/>
                  <a:pt x="5663794" y="18288"/>
                </a:cubicBezTo>
                <a:cubicBezTo>
                  <a:pt x="5540813" y="35137"/>
                  <a:pt x="5204724" y="25434"/>
                  <a:pt x="4968850" y="18288"/>
                </a:cubicBezTo>
                <a:cubicBezTo>
                  <a:pt x="4732976" y="11142"/>
                  <a:pt x="4559928" y="34568"/>
                  <a:pt x="4378147" y="18288"/>
                </a:cubicBezTo>
                <a:cubicBezTo>
                  <a:pt x="4196366" y="2008"/>
                  <a:pt x="3992200" y="35409"/>
                  <a:pt x="3787445" y="18288"/>
                </a:cubicBezTo>
                <a:cubicBezTo>
                  <a:pt x="3582690" y="1167"/>
                  <a:pt x="3488876" y="-7583"/>
                  <a:pt x="3196742" y="18288"/>
                </a:cubicBezTo>
                <a:cubicBezTo>
                  <a:pt x="2904608" y="44159"/>
                  <a:pt x="2729828" y="45906"/>
                  <a:pt x="2606040" y="18288"/>
                </a:cubicBezTo>
                <a:cubicBezTo>
                  <a:pt x="2482252" y="-9330"/>
                  <a:pt x="2000672" y="-5498"/>
                  <a:pt x="1806854" y="18288"/>
                </a:cubicBezTo>
                <a:cubicBezTo>
                  <a:pt x="1613036" y="42074"/>
                  <a:pt x="1310933" y="-4240"/>
                  <a:pt x="1111910" y="18288"/>
                </a:cubicBezTo>
                <a:cubicBezTo>
                  <a:pt x="912887" y="40816"/>
                  <a:pt x="891560" y="1701"/>
                  <a:pt x="729691" y="18288"/>
                </a:cubicBezTo>
                <a:cubicBezTo>
                  <a:pt x="567822" y="34875"/>
                  <a:pt x="203025" y="34462"/>
                  <a:pt x="0" y="18288"/>
                </a:cubicBezTo>
                <a:cubicBezTo>
                  <a:pt x="-82" y="11708"/>
                  <a:pt x="-178" y="8956"/>
                  <a:pt x="0" y="0"/>
                </a:cubicBezTo>
                <a:close/>
              </a:path>
              <a:path w="10424160" h="18288" stroke="0" extrusionOk="0">
                <a:moveTo>
                  <a:pt x="0" y="0"/>
                </a:moveTo>
                <a:cubicBezTo>
                  <a:pt x="119910" y="17195"/>
                  <a:pt x="345032" y="1652"/>
                  <a:pt x="590702" y="0"/>
                </a:cubicBezTo>
                <a:cubicBezTo>
                  <a:pt x="836372" y="-1652"/>
                  <a:pt x="830717" y="-10944"/>
                  <a:pt x="972922" y="0"/>
                </a:cubicBezTo>
                <a:cubicBezTo>
                  <a:pt x="1115127" y="10944"/>
                  <a:pt x="1638708" y="17269"/>
                  <a:pt x="1876349" y="0"/>
                </a:cubicBezTo>
                <a:cubicBezTo>
                  <a:pt x="2113990" y="-17269"/>
                  <a:pt x="2263529" y="27642"/>
                  <a:pt x="2467051" y="0"/>
                </a:cubicBezTo>
                <a:cubicBezTo>
                  <a:pt x="2670573" y="-27642"/>
                  <a:pt x="2867743" y="-1552"/>
                  <a:pt x="3057754" y="0"/>
                </a:cubicBezTo>
                <a:cubicBezTo>
                  <a:pt x="3247765" y="1552"/>
                  <a:pt x="3729099" y="45169"/>
                  <a:pt x="3961181" y="0"/>
                </a:cubicBezTo>
                <a:cubicBezTo>
                  <a:pt x="4193263" y="-45169"/>
                  <a:pt x="4313735" y="4067"/>
                  <a:pt x="4447642" y="0"/>
                </a:cubicBezTo>
                <a:cubicBezTo>
                  <a:pt x="4581549" y="-4067"/>
                  <a:pt x="5123626" y="11867"/>
                  <a:pt x="5351069" y="0"/>
                </a:cubicBezTo>
                <a:cubicBezTo>
                  <a:pt x="5578512" y="-11867"/>
                  <a:pt x="6044105" y="-19983"/>
                  <a:pt x="6254496" y="0"/>
                </a:cubicBezTo>
                <a:cubicBezTo>
                  <a:pt x="6464887" y="19983"/>
                  <a:pt x="6664731" y="4232"/>
                  <a:pt x="6949440" y="0"/>
                </a:cubicBezTo>
                <a:cubicBezTo>
                  <a:pt x="7234149" y="-4232"/>
                  <a:pt x="7497205" y="28731"/>
                  <a:pt x="7852867" y="0"/>
                </a:cubicBezTo>
                <a:cubicBezTo>
                  <a:pt x="8208529" y="-28731"/>
                  <a:pt x="8287556" y="2616"/>
                  <a:pt x="8443570" y="0"/>
                </a:cubicBezTo>
                <a:cubicBezTo>
                  <a:pt x="8599584" y="-2616"/>
                  <a:pt x="8871283" y="-14113"/>
                  <a:pt x="9034272" y="0"/>
                </a:cubicBezTo>
                <a:cubicBezTo>
                  <a:pt x="9197261" y="14113"/>
                  <a:pt x="9604978" y="-35623"/>
                  <a:pt x="9833458" y="0"/>
                </a:cubicBezTo>
                <a:cubicBezTo>
                  <a:pt x="10061938" y="35623"/>
                  <a:pt x="10231944" y="-8194"/>
                  <a:pt x="10424160" y="0"/>
                </a:cubicBezTo>
                <a:cubicBezTo>
                  <a:pt x="10424285" y="4395"/>
                  <a:pt x="10424085" y="9776"/>
                  <a:pt x="10424160" y="18288"/>
                </a:cubicBezTo>
                <a:cubicBezTo>
                  <a:pt x="10058736" y="-5772"/>
                  <a:pt x="9942989" y="-18764"/>
                  <a:pt x="9624974" y="18288"/>
                </a:cubicBezTo>
                <a:cubicBezTo>
                  <a:pt x="9306959" y="55340"/>
                  <a:pt x="9229263" y="24995"/>
                  <a:pt x="8930030" y="18288"/>
                </a:cubicBezTo>
                <a:cubicBezTo>
                  <a:pt x="8630797" y="11581"/>
                  <a:pt x="8647263" y="10931"/>
                  <a:pt x="8547811" y="18288"/>
                </a:cubicBezTo>
                <a:cubicBezTo>
                  <a:pt x="8448359" y="25645"/>
                  <a:pt x="8173221" y="219"/>
                  <a:pt x="8061350" y="18288"/>
                </a:cubicBezTo>
                <a:cubicBezTo>
                  <a:pt x="7949479" y="36357"/>
                  <a:pt x="7437002" y="17516"/>
                  <a:pt x="7157923" y="18288"/>
                </a:cubicBezTo>
                <a:cubicBezTo>
                  <a:pt x="6878844" y="19060"/>
                  <a:pt x="6610241" y="8864"/>
                  <a:pt x="6462979" y="18288"/>
                </a:cubicBezTo>
                <a:cubicBezTo>
                  <a:pt x="6315717" y="27712"/>
                  <a:pt x="6124879" y="4989"/>
                  <a:pt x="5976518" y="18288"/>
                </a:cubicBezTo>
                <a:cubicBezTo>
                  <a:pt x="5828157" y="31587"/>
                  <a:pt x="5566880" y="7112"/>
                  <a:pt x="5281574" y="18288"/>
                </a:cubicBezTo>
                <a:cubicBezTo>
                  <a:pt x="4996268" y="29464"/>
                  <a:pt x="5085614" y="20493"/>
                  <a:pt x="4899355" y="18288"/>
                </a:cubicBezTo>
                <a:cubicBezTo>
                  <a:pt x="4713096" y="16083"/>
                  <a:pt x="4606138" y="34359"/>
                  <a:pt x="4517136" y="18288"/>
                </a:cubicBezTo>
                <a:cubicBezTo>
                  <a:pt x="4428134" y="2217"/>
                  <a:pt x="4125335" y="52414"/>
                  <a:pt x="3822192" y="18288"/>
                </a:cubicBezTo>
                <a:cubicBezTo>
                  <a:pt x="3519049" y="-15838"/>
                  <a:pt x="3453132" y="3859"/>
                  <a:pt x="3335731" y="18288"/>
                </a:cubicBezTo>
                <a:cubicBezTo>
                  <a:pt x="3218330" y="32717"/>
                  <a:pt x="2718749" y="-13936"/>
                  <a:pt x="2536546" y="18288"/>
                </a:cubicBezTo>
                <a:cubicBezTo>
                  <a:pt x="2354343" y="50512"/>
                  <a:pt x="2190669" y="3238"/>
                  <a:pt x="2050085" y="18288"/>
                </a:cubicBezTo>
                <a:cubicBezTo>
                  <a:pt x="1909501" y="33338"/>
                  <a:pt x="1520975" y="3062"/>
                  <a:pt x="1250899" y="18288"/>
                </a:cubicBezTo>
                <a:cubicBezTo>
                  <a:pt x="980823" y="33514"/>
                  <a:pt x="992936" y="28036"/>
                  <a:pt x="868680" y="18288"/>
                </a:cubicBezTo>
                <a:cubicBezTo>
                  <a:pt x="744424" y="8540"/>
                  <a:pt x="230364" y="33365"/>
                  <a:pt x="0" y="18288"/>
                </a:cubicBezTo>
                <a:cubicBezTo>
                  <a:pt x="-504" y="12101"/>
                  <a:pt x="-591" y="7719"/>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2 - Θέση περιεχομένου">
            <a:extLst>
              <a:ext uri="{FF2B5EF4-FFF2-40B4-BE49-F238E27FC236}">
                <a16:creationId xmlns:a16="http://schemas.microsoft.com/office/drawing/2014/main" id="{265F5655-B8CE-BA38-04FB-F0026CD90CE1}"/>
              </a:ext>
            </a:extLst>
          </p:cNvPr>
          <p:cNvGraphicFramePr>
            <a:graphicFrameLocks noGrp="1"/>
          </p:cNvGraphicFramePr>
          <p:nvPr>
            <p:ph idx="1"/>
            <p:extLst>
              <p:ext uri="{D42A27DB-BD31-4B8C-83A1-F6EECF244321}">
                <p14:modId xmlns:p14="http://schemas.microsoft.com/office/powerpoint/2010/main" val="4035480198"/>
              </p:ext>
            </p:extLst>
          </p:nvPr>
        </p:nvGraphicFramePr>
        <p:xfrm>
          <a:off x="838200" y="2228087"/>
          <a:ext cx="10515600" cy="39488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1 - Τίτλος"/>
          <p:cNvSpPr>
            <a:spLocks noGrp="1"/>
          </p:cNvSpPr>
          <p:nvPr>
            <p:ph type="title"/>
          </p:nvPr>
        </p:nvSpPr>
        <p:spPr>
          <a:xfrm>
            <a:off x="838200" y="365125"/>
            <a:ext cx="10515600" cy="1325563"/>
          </a:xfrm>
        </p:spPr>
        <p:txBody>
          <a:bodyPr>
            <a:normAutofit/>
          </a:bodyPr>
          <a:lstStyle/>
          <a:p>
            <a:r>
              <a:rPr lang="en-US" sz="5400"/>
              <a:t>What about research?</a:t>
            </a:r>
            <a:endParaRPr lang="el-GR" sz="540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2 - Θέση περιεχομένου"/>
          <p:cNvSpPr>
            <a:spLocks noGrp="1"/>
          </p:cNvSpPr>
          <p:nvPr>
            <p:ph idx="1"/>
          </p:nvPr>
        </p:nvSpPr>
        <p:spPr>
          <a:xfrm>
            <a:off x="838200" y="1929384"/>
            <a:ext cx="10515600" cy="4251960"/>
          </a:xfrm>
        </p:spPr>
        <p:txBody>
          <a:bodyPr>
            <a:normAutofit/>
          </a:bodyPr>
          <a:lstStyle/>
          <a:p>
            <a:r>
              <a:rPr lang="en-US" sz="1500">
                <a:latin typeface="Times New Roman" panose="02020603050405020304" pitchFamily="18" charset="0"/>
                <a:ea typeface="Times New Roman" panose="02020603050405020304" pitchFamily="18" charset="0"/>
                <a:cs typeface="Times New Roman" panose="02020603050405020304" pitchFamily="18" charset="0"/>
              </a:rPr>
              <a:t>The purpose of this doctoral dissertation is to explore the views of special education philologists regarding the use of differentiated educational practices. Specifically, the research questions are as follows:</a:t>
            </a:r>
          </a:p>
          <a:p>
            <a:pPr lvl="1"/>
            <a:r>
              <a:rPr lang="en-US" sz="1500">
                <a:effectLst/>
                <a:latin typeface="Times New Roman" panose="02020603050405020304" pitchFamily="18" charset="0"/>
                <a:ea typeface="Times New Roman" panose="02020603050405020304" pitchFamily="18" charset="0"/>
                <a:cs typeface="Times New Roman" panose="02020603050405020304" pitchFamily="18" charset="0"/>
              </a:rPr>
              <a:t>1. What is the relationship between the level of understanding and implementation of Differentiated Teaching practices?</a:t>
            </a:r>
          </a:p>
          <a:p>
            <a:pPr lvl="1"/>
            <a:r>
              <a:rPr lang="en-US" sz="1500">
                <a:effectLst/>
                <a:latin typeface="Times New Roman" panose="02020603050405020304" pitchFamily="18" charset="0"/>
                <a:ea typeface="Times New Roman" panose="02020603050405020304" pitchFamily="18" charset="0"/>
                <a:cs typeface="Times New Roman" panose="02020603050405020304" pitchFamily="18" charset="0"/>
              </a:rPr>
              <a:t>2. In which categories of the questionnaire are there discrepancies between the comprehension and application scales?</a:t>
            </a:r>
          </a:p>
          <a:p>
            <a:pPr lvl="1"/>
            <a:r>
              <a:rPr lang="en-US" sz="1500">
                <a:effectLst/>
                <a:latin typeface="Times New Roman" panose="02020603050405020304" pitchFamily="18" charset="0"/>
                <a:ea typeface="Times New Roman" panose="02020603050405020304" pitchFamily="18" charset="0"/>
                <a:cs typeface="Times New Roman" panose="02020603050405020304" pitchFamily="18" charset="0"/>
              </a:rPr>
              <a:t>3. The level of understanding of the Differentiated Teaching practices regarding the categories: Content, Process, Teaching Materials, Learning Products, Assessment and Classroom Management and the set of categories is differentiated according to the individual characteristics of Primary Education teachers such as gender, age , employment, studies, years of experience in General and Special Education, school district, and Differentiated Education training?</a:t>
            </a:r>
          </a:p>
          <a:p>
            <a:pPr lvl="1"/>
            <a:r>
              <a:rPr lang="en-US" sz="1500">
                <a:effectLst/>
                <a:latin typeface="Times New Roman" panose="02020603050405020304" pitchFamily="18" charset="0"/>
                <a:ea typeface="Times New Roman" panose="02020603050405020304" pitchFamily="18" charset="0"/>
                <a:cs typeface="Times New Roman" panose="02020603050405020304" pitchFamily="18" charset="0"/>
              </a:rPr>
              <a:t>4. The level of implementation of Differentiated Teaching practices is differentiated regarding the categories: Content, Process, Teaching Materials, Learning Products (results), Assessment and Class Management and all the categories depending on the individual characteristics of Primary Education teachers such as gender , age, employment, education, years of experience in General and Special Education, school district, and Differentiated Education training?</a:t>
            </a:r>
          </a:p>
          <a:p>
            <a:pPr lvl="1"/>
            <a:r>
              <a:rPr lang="en-US" sz="1500">
                <a:effectLst/>
                <a:latin typeface="Times New Roman" panose="02020603050405020304" pitchFamily="18" charset="0"/>
                <a:ea typeface="Times New Roman" panose="02020603050405020304" pitchFamily="18" charset="0"/>
                <a:cs typeface="Times New Roman" panose="02020603050405020304" pitchFamily="18" charset="0"/>
              </a:rPr>
              <a:t>5. Does the degree of Difficulties faced by Primary Education teachers in the implementation of Differentiated Teaching differ according to their individual characteristics (gender, age, work relationship, studies, years of experience in General and Special Education, work area and training in differentiated teaching)?</a:t>
            </a:r>
          </a:p>
          <a:p>
            <a:pPr lvl="1"/>
            <a:r>
              <a:rPr lang="en-US" sz="1500">
                <a:effectLst/>
                <a:latin typeface="Times New Roman" panose="02020603050405020304" pitchFamily="18" charset="0"/>
                <a:ea typeface="Times New Roman" panose="02020603050405020304" pitchFamily="18" charset="0"/>
                <a:cs typeface="Times New Roman" panose="02020603050405020304" pitchFamily="18" charset="0"/>
              </a:rPr>
              <a:t>6. Which Difficulties do teachers face to a greater extent in implementing Differentiated Teaching practices?</a:t>
            </a:r>
          </a:p>
          <a:p>
            <a:pPr lvl="1"/>
            <a:r>
              <a:rPr lang="en-US" sz="1500">
                <a:effectLst/>
                <a:latin typeface="Times New Roman" panose="02020603050405020304" pitchFamily="18" charset="0"/>
                <a:ea typeface="Times New Roman" panose="02020603050405020304" pitchFamily="18" charset="0"/>
                <a:cs typeface="Times New Roman" panose="02020603050405020304" pitchFamily="18" charset="0"/>
              </a:rPr>
              <a:t>7. What is the relationship between the level of understanding and application and the Difficulties faced by teachers in implementing Differentiated Teaching?</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6E9B3E6-E277-4D68-BA48-9CB43FFBD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2" name="Rectangle 11">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1 - Τίτλος"/>
          <p:cNvSpPr>
            <a:spLocks noGrp="1"/>
          </p:cNvSpPr>
          <p:nvPr>
            <p:ph type="title"/>
          </p:nvPr>
        </p:nvSpPr>
        <p:spPr>
          <a:xfrm>
            <a:off x="1043631" y="809898"/>
            <a:ext cx="10173010" cy="1554480"/>
          </a:xfrm>
        </p:spPr>
        <p:txBody>
          <a:bodyPr anchor="ctr">
            <a:normAutofit/>
          </a:bodyPr>
          <a:lstStyle/>
          <a:p>
            <a:r>
              <a:rPr lang="en-US" sz="4800"/>
              <a:t>Literature review</a:t>
            </a:r>
            <a:endParaRPr lang="el-GR" sz="4800"/>
          </a:p>
        </p:txBody>
      </p:sp>
      <p:cxnSp>
        <p:nvCxnSpPr>
          <p:cNvPr id="18" name="Straight Connector 17">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graphicFrame>
        <p:nvGraphicFramePr>
          <p:cNvPr id="5" name="2 - Θέση περιεχομένου">
            <a:extLst>
              <a:ext uri="{FF2B5EF4-FFF2-40B4-BE49-F238E27FC236}">
                <a16:creationId xmlns:a16="http://schemas.microsoft.com/office/drawing/2014/main" id="{D114EDAC-8F4D-06DA-E08D-2B07599C175E}"/>
              </a:ext>
            </a:extLst>
          </p:cNvPr>
          <p:cNvGraphicFramePr>
            <a:graphicFrameLocks noGrp="1"/>
          </p:cNvGraphicFramePr>
          <p:nvPr>
            <p:ph idx="1"/>
            <p:extLst>
              <p:ext uri="{D42A27DB-BD31-4B8C-83A1-F6EECF244321}">
                <p14:modId xmlns:p14="http://schemas.microsoft.com/office/powerpoint/2010/main" val="2332664736"/>
              </p:ext>
            </p:extLst>
          </p:nvPr>
        </p:nvGraphicFramePr>
        <p:xfrm>
          <a:off x="904602" y="3017519"/>
          <a:ext cx="10378440" cy="32099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1 - Τίτλος"/>
          <p:cNvSpPr>
            <a:spLocks noGrp="1"/>
          </p:cNvSpPr>
          <p:nvPr>
            <p:ph type="title"/>
          </p:nvPr>
        </p:nvSpPr>
        <p:spPr>
          <a:xfrm>
            <a:off x="1043631" y="809898"/>
            <a:ext cx="9942716" cy="1554480"/>
          </a:xfrm>
        </p:spPr>
        <p:txBody>
          <a:bodyPr anchor="ctr">
            <a:normAutofit/>
          </a:bodyPr>
          <a:lstStyle/>
          <a:p>
            <a:r>
              <a:rPr lang="en-US" sz="4800"/>
              <a:t>Literature review</a:t>
            </a:r>
            <a:endParaRPr lang="el-GR" sz="4800"/>
          </a:p>
        </p:txBody>
      </p:sp>
      <p:sp>
        <p:nvSpPr>
          <p:cNvPr id="3" name="2 - Θέση περιεχομένου"/>
          <p:cNvSpPr>
            <a:spLocks noGrp="1"/>
          </p:cNvSpPr>
          <p:nvPr>
            <p:ph idx="1"/>
          </p:nvPr>
        </p:nvSpPr>
        <p:spPr>
          <a:xfrm>
            <a:off x="1045028" y="3017522"/>
            <a:ext cx="9941319" cy="3124658"/>
          </a:xfrm>
        </p:spPr>
        <p:txBody>
          <a:bodyPr anchor="ctr">
            <a:normAutofit/>
          </a:bodyPr>
          <a:lstStyle/>
          <a:p>
            <a:r>
              <a:rPr lang="en-US" sz="2000"/>
              <a:t>Differentiated teaching is a trend in the implementation of the educational project, which focuses on the special educational needs of students and provides them with various options for access to information, so that effective learning can take place.  </a:t>
            </a:r>
          </a:p>
          <a:p>
            <a:r>
              <a:rPr lang="en-US" sz="2000"/>
              <a:t>The method of differentiated teaching can be used in the context of the modern school classroom, as it includes a diversified student population in terms of their characteristics and educational needs. </a:t>
            </a:r>
          </a:p>
          <a:p>
            <a:r>
              <a:rPr lang="en-US" sz="2000"/>
              <a:t>It is a method that is widely used in the field of Special Education, as it is considered particularly suitable for students with learning difficulties and other special educational needs, emphasizing their particularities, their abilities and the difficulties they face.</a:t>
            </a:r>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Θέμα Office 2013 - 2022">
  <a:themeElements>
    <a:clrScheme name="Θέμα Office 2013 - 202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Θέμα Office 2013 - 2022">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Θέμα Office 2013 - 2022">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150</TotalTime>
  <Words>853</Words>
  <Application>Microsoft Office PowerPoint</Application>
  <PresentationFormat>Ευρεία οθόνη</PresentationFormat>
  <Paragraphs>58</Paragraphs>
  <Slides>14</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14</vt:i4>
      </vt:variant>
    </vt:vector>
  </HeadingPairs>
  <TitlesOfParts>
    <vt:vector size="19" baseType="lpstr">
      <vt:lpstr>Arial</vt:lpstr>
      <vt:lpstr>Calibri</vt:lpstr>
      <vt:lpstr>Calibri Light</vt:lpstr>
      <vt:lpstr>Times New Roman</vt:lpstr>
      <vt:lpstr>Θέμα Office 2013 - 2022</vt:lpstr>
      <vt:lpstr>Presentation of the Research Proposal</vt:lpstr>
      <vt:lpstr>A few words about the candidate</vt:lpstr>
      <vt:lpstr>A few words about the candidate</vt:lpstr>
      <vt:lpstr>Purpose of the research</vt:lpstr>
      <vt:lpstr>Research problem</vt:lpstr>
      <vt:lpstr>Areas of research</vt:lpstr>
      <vt:lpstr>What about research?</vt:lpstr>
      <vt:lpstr>Literature review</vt:lpstr>
      <vt:lpstr>Literature review</vt:lpstr>
      <vt:lpstr>Research methodology</vt:lpstr>
      <vt:lpstr>The investigation has</vt:lpstr>
      <vt:lpstr>What’s been done so far</vt:lpstr>
      <vt:lpstr>Future steps</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STAMATIA-CHRISTINA ZERVA</cp:lastModifiedBy>
  <cp:revision>27</cp:revision>
  <dcterms:created xsi:type="dcterms:W3CDTF">2020-07-03T19:38:44Z</dcterms:created>
  <dcterms:modified xsi:type="dcterms:W3CDTF">2024-06-08T17:41:46Z</dcterms:modified>
</cp:coreProperties>
</file>